
<file path=[Content_Types].xml><?xml version="1.0" encoding="utf-8"?>
<Types xmlns="http://schemas.openxmlformats.org/package/2006/content-types">
  <Default Extension="wmf" ContentType="image/x-wmf"/>
  <Default Extension="png" ContentType="image/png"/>
  <Default Extension="jpg" ContentType="image/jpeg"/>
  <Default Extension="jpeg" ContentType="image/jpeg"/>
  <Default Extension="xml" ContentType="application/xml"/>
  <Default Extension="rels" ContentType="application/vnd.openxmlformats-package.relationships+xml"/>
  <Default Extension="bin" ContentType="application/vnd.openxmlformats-officedocument.oleObject"/>
  <Override PartName="/ppt/notesSlides/notesSlide4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1.xml" ContentType="application/vnd.openxmlformats-officedocument.presentationml.notesSlide+xml"/>
  <Override PartName="/ppt/slides/slide26.xml" ContentType="application/vnd.openxmlformats-officedocument.presentationml.slide+xml"/>
  <Override PartName="/ppt/slides/slide18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3.xml" ContentType="application/vnd.openxmlformats-officedocument.presentationml.slide+xml"/>
  <Override PartName="/ppt/slides/slide11.xml" ContentType="application/vnd.openxmlformats-officedocument.presentationml.slide+xml"/>
  <Override PartName="/ppt/slides/slide10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4.xml" ContentType="application/vnd.openxmlformats-officedocument.presentationml.slide+xml"/>
  <Override PartName="/ppt/slides/slide12.xml" ContentType="application/vnd.openxmlformats-officedocument.presentationml.slide+xml"/>
  <Override PartName="/ppt/slides/slide3.xml" ContentType="application/vnd.openxmlformats-officedocument.presentationml.slide+xml"/>
  <Override PartName="/ppt/slideLayouts/slideLayout144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s/slide1.xml" ContentType="application/vnd.openxmlformats-officedocument.presentationml.slide+xml"/>
  <Override PartName="/ppt/slideLayouts/slideLayout123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s/slide20.xml" ContentType="application/vnd.openxmlformats-officedocument.presentationml.slide+xml"/>
  <Override PartName="/ppt/slideLayouts/slideLayout95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s/slide17.xml" ContentType="application/vnd.openxmlformats-officedocument.presentationml.slide+xml"/>
  <Override PartName="/ppt/slideLayouts/slideLayout85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s/slide19.xml" ContentType="application/vnd.openxmlformats-officedocument.presentationml.slide+xml"/>
  <Override PartName="/ppt/slideLayouts/slideLayout76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s/slide21.xml" ContentType="application/vnd.openxmlformats-officedocument.presentationml.slide+xml"/>
  <Override PartName="/ppt/slideLayouts/slideLayout71.xml" ContentType="application/vnd.openxmlformats-officedocument.presentationml.slideLayout+xml"/>
  <Override PartName="/ppt/slides/slide27.xml" ContentType="application/vnd.openxmlformats-officedocument.presentationml.slide+xml"/>
  <Override PartName="/ppt/slideLayouts/slideLayout108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s/slide23.xml" ContentType="application/vnd.openxmlformats-officedocument.presentationml.slide+xml"/>
  <Override PartName="/ppt/slideLayouts/slideLayout127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s/slide29.xml" ContentType="application/vnd.openxmlformats-officedocument.presentationml.slide+xml"/>
  <Override PartName="/ppt/slideLayouts/slideLayout4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s/slide16.xml" ContentType="application/vnd.openxmlformats-officedocument.presentationml.slide+xml"/>
  <Override PartName="/ppt/slideLayouts/slideLayout3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s/slide9.xml" ContentType="application/vnd.openxmlformats-officedocument.presentationml.slide+xml"/>
  <Override PartName="/ppt/slideLayouts/slideLayout106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s/slide2.xml" ContentType="application/vnd.openxmlformats-officedocument.presentationml.slide+xml"/>
  <Override PartName="/ppt/slideLayouts/slideLayout16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s/slide5.xml" ContentType="application/vnd.openxmlformats-officedocument.presentationml.slide+xml"/>
  <Override PartName="/ppt/slideMasters/slideMaster12.xml" ContentType="application/vnd.openxmlformats-officedocument.presentationml.slideMaster+xml"/>
  <Override PartName="/ppt/slideLayouts/slideLayout2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Masters/slideMaster11.xml" ContentType="application/vnd.openxmlformats-officedocument.presentationml.slideMaster+xml"/>
  <Override PartName="/ppt/slideLayouts/slideLayout36.xml" ContentType="application/vnd.openxmlformats-officedocument.presentationml.slideLayout+xml"/>
  <Override PartName="/ppt/slideMasters/slideMaster9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Layouts/slideLayout25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Masters/slideMaster5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Layouts/slideLayout51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3.xml" ContentType="application/vnd.openxmlformats-officedocument.theme+xml"/>
  <Override PartName="/ppt/slideLayouts/slideLayout9.xml" ContentType="application/vnd.openxmlformats-officedocument.presentationml.slideLayout+xml"/>
  <Override PartName="/ppt/slideMasters/slideMaster7.xml" ContentType="application/vnd.openxmlformats-officedocument.presentationml.slideMaster+xml"/>
  <Override PartName="/ppt/theme/theme11.xml" ContentType="application/vnd.openxmlformats-officedocument.theme+xml"/>
  <Override PartName="/ppt/theme/theme10.xml" ContentType="application/vnd.openxmlformats-officedocument.theme+xml"/>
  <Override PartName="/ppt/slides/slide25.xml" ContentType="application/vnd.openxmlformats-officedocument.presentationml.slide+xml"/>
  <Override PartName="/ppt/slideLayouts/slideLayout17.xml" ContentType="application/vnd.openxmlformats-officedocument.presentationml.slideLayout+xml"/>
  <Override PartName="/ppt/theme/theme5.xml" ContentType="application/vnd.openxmlformats-officedocument.theme+xml"/>
  <Override PartName="/ppt/theme/theme4.xml" ContentType="application/vnd.openxmlformats-officedocument.theme+xml"/>
  <Override PartName="/ppt/slideMasters/slideMaster6.xml" ContentType="application/vnd.openxmlformats-officedocument.presentationml.slideMaster+xml"/>
  <Override PartName="/ppt/slideLayouts/slideLayout72.xml" ContentType="application/vnd.openxmlformats-officedocument.presentationml.slideLayout+xml"/>
  <Override PartName="/ppt/theme/theme6.xml" ContentType="application/vnd.openxmlformats-officedocument.theme+xml"/>
  <Override PartName="/ppt/theme/theme3.xml" ContentType="application/vnd.openxmlformats-officedocument.theme+xml"/>
  <Override PartName="/ppt/slides/slide22.xml" ContentType="application/vnd.openxmlformats-officedocument.presentationml.slide+xml"/>
  <Override PartName="/ppt/slideLayouts/slideLayout101.xml" ContentType="application/vnd.openxmlformats-officedocument.presentationml.slideLayout+xml"/>
  <Override PartName="/ppt/slideMasters/slideMaster4.xml" ContentType="application/vnd.openxmlformats-officedocument.presentationml.slideMaster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9.xml" ContentType="application/vnd.openxmlformats-officedocument.theme+xml"/>
  <Override PartName="/ppt/notesMasters/notesMaster1.xml" ContentType="application/vnd.openxmlformats-officedocument.presentationml.notesMaster+xml"/>
  <Override PartName="/ppt/theme/theme12.xml" ContentType="application/vnd.openxmlformats-officedocument.theme+xml"/>
  <Override PartName="/ppt/slideLayouts/slideLayout22.xml" ContentType="application/vnd.openxmlformats-officedocument.presentationml.slideLayout+xml"/>
  <Override PartName="/ppt/slideMasters/slideMaster10.xml" ContentType="application/vnd.openxmlformats-officedocument.presentationml.slideMaster+xml"/>
  <Override PartName="/ppt/slideLayouts/slideLayout69.xml" ContentType="application/vnd.openxmlformats-officedocument.presentationml.slideLayout+xml"/>
  <Override PartName="/ppt/slides/slide6.xml" ContentType="application/vnd.openxmlformats-officedocument.presentationml.slide+xml"/>
  <Override PartName="/docProps/custom.xml" ContentType="application/vnd.openxmlformats-officedocument.custom-properties+xml"/>
  <Override PartName="/ppt/tableStyles.xml" ContentType="application/vnd.openxmlformats-officedocument.presentationml.tableStyles+xml"/>
  <Override PartName="/ppt/slideLayouts/slideLayout73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s/slide24.xml" ContentType="application/vnd.openxmlformats-officedocument.presentationml.slide+xml"/>
  <Override PartName="/ppt/slideLayouts/slideLayout96.xml" ContentType="application/vnd.openxmlformats-officedocument.presentationml.slideLayout+xml"/>
  <Override PartName="/ppt/theme/theme7.xml" ContentType="application/vnd.openxmlformats-officedocument.theme+xml"/>
  <Override PartName="/ppt/slides/slide28.xml" ContentType="application/vnd.openxmlformats-officedocument.presentationml.slide+xml"/>
  <Override PartName="/ppt/slideLayouts/slideLayout90.xml" ContentType="application/vnd.openxmlformats-officedocument.presentationml.slideLayout+xml"/>
  <Override PartName="/ppt/theme/theme1.xml" ContentType="application/vnd.openxmlformats-officedocument.theme+xml"/>
  <Override PartName="/ppt/slideLayouts/slideLayout114.xml" ContentType="application/vnd.openxmlformats-officedocument.presentationml.slideLayout+xml"/>
  <Override PartName="/ppt/viewProps.xml" ContentType="application/vnd.openxmlformats-officedocument.presentationml.viewProps+xml"/>
  <Override PartName="/ppt/slideMasters/slideMaster3.xml" ContentType="application/vnd.openxmlformats-officedocument.presentationml.slideMaster+xml"/>
  <Override PartName="/ppt/presProps.xml" ContentType="application/vnd.openxmlformats-officedocument.presentationml.presProps+xml"/>
  <Override PartName="/ppt/slideLayouts/slideLayout5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8.xml" ContentType="application/vnd.openxmlformats-officedocument.presentationml.slideLayout+xml"/>
  <Override PartName="/ppt/presentation.xml" ContentType="application/vnd.openxmlformats-officedocument.presentationml.presentation.main+xml"/>
  <Override PartName="/ppt/slideLayouts/slideLayout70.xml" ContentType="application/vnd.openxmlformats-officedocument.presentationml.slideLayout+xml"/>
  <Override PartName="/docProps/app.xml" ContentType="application/vnd.openxmlformats-officedocument.extended-properties+xml"/>
  <Override PartName="/docProps/core.xml" ContentType="application/vnd.openxmlformats-package.core-properties+xml"/>
  <Override PartName="/ppt/slideLayouts/slideLayout29.xml" ContentType="application/vnd.openxmlformats-officedocument.presentationml.slideLayout+xml"/>
  <Override PartName="/ppt/theme/theme8.xml" ContentType="application/vnd.openxmlformats-officedocument.theme+xml"/>
</Types>
</file>

<file path=_rels/.rels><?xml version="1.0" encoding="UTF-8" standalone="yes"?><Relationships xmlns="http://schemas.openxmlformats.org/package/2006/relationships"><Relationship Id="rId3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sldMasterIdLst>
    <p:sldMasterId id="2147483648" r:id="rId1"/>
    <p:sldMasterId id="2147483661" r:id="rId2"/>
    <p:sldMasterId id="2147483674" r:id="rId3"/>
    <p:sldMasterId id="2147483687" r:id="rId4"/>
    <p:sldMasterId id="2147483700" r:id="rId5"/>
    <p:sldMasterId id="2147483713" r:id="rId6"/>
    <p:sldMasterId id="2147483726" r:id="rId7"/>
    <p:sldMasterId id="2147483739" r:id="rId8"/>
    <p:sldMasterId id="2147483752" r:id="rId9"/>
    <p:sldMasterId id="2147483765" r:id="rId10"/>
    <p:sldMasterId id="2147483778" r:id="rId11"/>
    <p:sldMasterId id="2147483791" r:id="rId12"/>
  </p:sldMasterIdLst>
  <p:notesMasterIdLst>
    <p:notesMasterId r:id="rId55"/>
  </p:notesMasterIdLst>
  <p:sldIdLst>
    <p:sldId id="256" r:id="rId26"/>
    <p:sldId id="257" r:id="rId27"/>
    <p:sldId id="258" r:id="rId28"/>
    <p:sldId id="259" r:id="rId29"/>
    <p:sldId id="260" r:id="rId30"/>
    <p:sldId id="261" r:id="rId31"/>
    <p:sldId id="262" r:id="rId32"/>
    <p:sldId id="263" r:id="rId33"/>
    <p:sldId id="264" r:id="rId34"/>
    <p:sldId id="265" r:id="rId35"/>
    <p:sldId id="266" r:id="rId36"/>
    <p:sldId id="267" r:id="rId37"/>
    <p:sldId id="268" r:id="rId38"/>
    <p:sldId id="269" r:id="rId39"/>
    <p:sldId id="270" r:id="rId40"/>
    <p:sldId id="271" r:id="rId41"/>
    <p:sldId id="272" r:id="rId42"/>
    <p:sldId id="273" r:id="rId43"/>
    <p:sldId id="274" r:id="rId44"/>
    <p:sldId id="275" r:id="rId45"/>
    <p:sldId id="276" r:id="rId46"/>
    <p:sldId id="277" r:id="rId47"/>
    <p:sldId id="278" r:id="rId48"/>
    <p:sldId id="279" r:id="rId49"/>
    <p:sldId id="280" r:id="rId50"/>
    <p:sldId id="281" r:id="rId51"/>
    <p:sldId id="282" r:id="rId52"/>
    <p:sldId id="283" r:id="rId53"/>
    <p:sldId id="284" r:id="rId54"/>
  </p:sldIdLst>
  <p:sldSz cx="9144000" cy="6858000"/>
  <p:notesSz cx="9144000" cy="6858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4" d="100"/>
          <a:sy n="104" d="100"/>
        </p:scale>
        <p:origin x="-1236" y="-90"/>
      </p:cViewPr>
      <p:guideLst>
        <p:guide pos="2160" orient="horz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6" Type="http://schemas.openxmlformats.org/officeDocument/2006/relationships/slideMaster" Target="slideMasters/slideMaster6.xml"/><Relationship Id="rId7" Type="http://schemas.openxmlformats.org/officeDocument/2006/relationships/slideMaster" Target="slideMasters/slideMaster7.xml"/><Relationship Id="rId8" Type="http://schemas.openxmlformats.org/officeDocument/2006/relationships/slideMaster" Target="slideMasters/slideMaster8.xml"/><Relationship Id="rId9" Type="http://schemas.openxmlformats.org/officeDocument/2006/relationships/slideMaster" Target="slideMasters/slideMaster9.xml"/><Relationship Id="rId10" Type="http://schemas.openxmlformats.org/officeDocument/2006/relationships/slideMaster" Target="slideMasters/slideMaster10.xml"/><Relationship Id="rId11" Type="http://schemas.openxmlformats.org/officeDocument/2006/relationships/slideMaster" Target="slideMasters/slideMaster11.xml"/><Relationship Id="rId12" Type="http://schemas.openxmlformats.org/officeDocument/2006/relationships/slideMaster" Target="slideMasters/slideMaster12.xml"/><Relationship Id="rId13" Type="http://schemas.openxmlformats.org/officeDocument/2006/relationships/theme" Target="theme/theme1.xml"/><Relationship Id="rId14" Type="http://schemas.openxmlformats.org/officeDocument/2006/relationships/theme" Target="theme/theme2.xml"/><Relationship Id="rId15" Type="http://schemas.openxmlformats.org/officeDocument/2006/relationships/theme" Target="theme/theme3.xml"/><Relationship Id="rId16" Type="http://schemas.openxmlformats.org/officeDocument/2006/relationships/theme" Target="theme/theme4.xml"/><Relationship Id="rId17" Type="http://schemas.openxmlformats.org/officeDocument/2006/relationships/theme" Target="theme/theme5.xml"/><Relationship Id="rId18" Type="http://schemas.openxmlformats.org/officeDocument/2006/relationships/theme" Target="theme/theme6.xml"/><Relationship Id="rId19" Type="http://schemas.openxmlformats.org/officeDocument/2006/relationships/theme" Target="theme/theme7.xml"/><Relationship Id="rId20" Type="http://schemas.openxmlformats.org/officeDocument/2006/relationships/theme" Target="theme/theme8.xml"/><Relationship Id="rId21" Type="http://schemas.openxmlformats.org/officeDocument/2006/relationships/theme" Target="theme/theme9.xml"/><Relationship Id="rId22" Type="http://schemas.openxmlformats.org/officeDocument/2006/relationships/theme" Target="theme/theme10.xml"/><Relationship Id="rId23" Type="http://schemas.openxmlformats.org/officeDocument/2006/relationships/theme" Target="theme/theme11.xml"/><Relationship Id="rId24" Type="http://schemas.openxmlformats.org/officeDocument/2006/relationships/theme" Target="theme/theme12.xml"/><Relationship Id="rId25" Type="http://schemas.openxmlformats.org/officeDocument/2006/relationships/theme" Target="theme/theme13.xml"/><Relationship Id="rId26" Type="http://schemas.openxmlformats.org/officeDocument/2006/relationships/slide" Target="slides/slide1.xml"/><Relationship Id="rId27" Type="http://schemas.openxmlformats.org/officeDocument/2006/relationships/slide" Target="slides/slide2.xml"/><Relationship Id="rId28" Type="http://schemas.openxmlformats.org/officeDocument/2006/relationships/slide" Target="slides/slide3.xml"/><Relationship Id="rId29" Type="http://schemas.openxmlformats.org/officeDocument/2006/relationships/slide" Target="slides/slide4.xml"/><Relationship Id="rId30" Type="http://schemas.openxmlformats.org/officeDocument/2006/relationships/slide" Target="slides/slide5.xml"/><Relationship Id="rId31" Type="http://schemas.openxmlformats.org/officeDocument/2006/relationships/slide" Target="slides/slide6.xml"/><Relationship Id="rId32" Type="http://schemas.openxmlformats.org/officeDocument/2006/relationships/slide" Target="slides/slide7.xml"/><Relationship Id="rId33" Type="http://schemas.openxmlformats.org/officeDocument/2006/relationships/slide" Target="slides/slide8.xml"/><Relationship Id="rId34" Type="http://schemas.openxmlformats.org/officeDocument/2006/relationships/slide" Target="slides/slide9.xml"/><Relationship Id="rId35" Type="http://schemas.openxmlformats.org/officeDocument/2006/relationships/slide" Target="slides/slide10.xml"/><Relationship Id="rId36" Type="http://schemas.openxmlformats.org/officeDocument/2006/relationships/slide" Target="slides/slide11.xml"/><Relationship Id="rId37" Type="http://schemas.openxmlformats.org/officeDocument/2006/relationships/slide" Target="slides/slide12.xml"/><Relationship Id="rId38" Type="http://schemas.openxmlformats.org/officeDocument/2006/relationships/slide" Target="slides/slide13.xml"/><Relationship Id="rId39" Type="http://schemas.openxmlformats.org/officeDocument/2006/relationships/slide" Target="slides/slide14.xml"/><Relationship Id="rId40" Type="http://schemas.openxmlformats.org/officeDocument/2006/relationships/slide" Target="slides/slide15.xml"/><Relationship Id="rId41" Type="http://schemas.openxmlformats.org/officeDocument/2006/relationships/slide" Target="slides/slide16.xml"/><Relationship Id="rId42" Type="http://schemas.openxmlformats.org/officeDocument/2006/relationships/slide" Target="slides/slide17.xml"/><Relationship Id="rId43" Type="http://schemas.openxmlformats.org/officeDocument/2006/relationships/slide" Target="slides/slide18.xml"/><Relationship Id="rId44" Type="http://schemas.openxmlformats.org/officeDocument/2006/relationships/slide" Target="slides/slide19.xml"/><Relationship Id="rId45" Type="http://schemas.openxmlformats.org/officeDocument/2006/relationships/slide" Target="slides/slide20.xml"/><Relationship Id="rId46" Type="http://schemas.openxmlformats.org/officeDocument/2006/relationships/slide" Target="slides/slide21.xml"/><Relationship Id="rId47" Type="http://schemas.openxmlformats.org/officeDocument/2006/relationships/slide" Target="slides/slide22.xml"/><Relationship Id="rId48" Type="http://schemas.openxmlformats.org/officeDocument/2006/relationships/slide" Target="slides/slide23.xml"/><Relationship Id="rId49" Type="http://schemas.openxmlformats.org/officeDocument/2006/relationships/slide" Target="slides/slide24.xml"/><Relationship Id="rId50" Type="http://schemas.openxmlformats.org/officeDocument/2006/relationships/slide" Target="slides/slide25.xml"/><Relationship Id="rId51" Type="http://schemas.openxmlformats.org/officeDocument/2006/relationships/slide" Target="slides/slide26.xml"/><Relationship Id="rId52" Type="http://schemas.openxmlformats.org/officeDocument/2006/relationships/slide" Target="slides/slide27.xml"/><Relationship Id="rId53" Type="http://schemas.openxmlformats.org/officeDocument/2006/relationships/slide" Target="slides/slide28.xml"/><Relationship Id="rId54" Type="http://schemas.openxmlformats.org/officeDocument/2006/relationships/slide" Target="slides/slide29.xml"/><Relationship Id="rId55" Type="http://schemas.openxmlformats.org/officeDocument/2006/relationships/notesMaster" Target="notesMasters/notesMaster1.xml"/><Relationship Id="rId56" Type="http://schemas.openxmlformats.org/officeDocument/2006/relationships/presProps" Target="presProps.xml" /><Relationship Id="rId57" Type="http://schemas.openxmlformats.org/officeDocument/2006/relationships/tableStyles" Target="tableStyles.xml" /><Relationship Id="rId58" Type="http://schemas.openxmlformats.org/officeDocument/2006/relationships/viewProps" Target="viewProps.xml" /></Relationships>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71" name="PlaceHolder 1" hidden="0"/>
          <p:cNvSpPr>
            <a:spLocks noGrp="1"/>
          </p:cNvSpPr>
          <p:nvPr isPhoto="0" userDrawn="0">
            <p:ph type="sldImg" hasCustomPrompt="0"/>
          </p:nvPr>
        </p:nvSpPr>
        <p:spPr bwMode="auto">
          <a:xfrm>
            <a:off x="216000" y="812520"/>
            <a:ext cx="7127280" cy="400896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>
              <a:defRPr/>
            </a:pPr>
            <a:r>
              <a:rPr lang="pt-BR" sz="4400" b="0" strike="noStrike" spc="-1">
                <a:latin typeface="Arial"/>
              </a:rPr>
              <a:t>Click to move the slide</a:t>
            </a:r>
            <a:endParaRPr lang="pt-BR" sz="4400" b="0" strike="noStrike" spc="-1">
              <a:latin typeface="Arial"/>
            </a:endParaRPr>
          </a:p>
        </p:txBody>
      </p:sp>
      <p:sp>
        <p:nvSpPr>
          <p:cNvPr id="472" name="PlaceHolder 2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756000" y="5078520"/>
            <a:ext cx="6047640" cy="4811039"/>
          </a:xfrm>
          <a:prstGeom prst="rect">
            <a:avLst/>
          </a:prstGeom>
        </p:spPr>
        <p:txBody>
          <a:bodyPr lIns="0" tIns="0" rIns="0" bIns="0">
            <a:noAutofit/>
          </a:bodyPr>
          <a:p>
            <a:pPr>
              <a:defRPr/>
            </a:pPr>
            <a:r>
              <a:rPr lang="pt-BR" sz="2000" b="0" strike="noStrike" spc="-1">
                <a:latin typeface="Arial"/>
              </a:rPr>
              <a:t>Click to edit the notes format</a:t>
            </a:r>
            <a:endParaRPr lang="pt-BR" sz="2000" b="0" strike="noStrike" spc="-1">
              <a:latin typeface="Arial"/>
            </a:endParaRPr>
          </a:p>
        </p:txBody>
      </p:sp>
      <p:sp>
        <p:nvSpPr>
          <p:cNvPr id="473" name="PlaceHolder 3" hidden="0"/>
          <p:cNvSpPr>
            <a:spLocks noGrp="1"/>
          </p:cNvSpPr>
          <p:nvPr isPhoto="0" userDrawn="0">
            <p:ph type="hdr" hasCustomPrompt="0"/>
          </p:nvPr>
        </p:nvSpPr>
        <p:spPr bwMode="auto">
          <a:xfrm>
            <a:off x="0" y="0"/>
            <a:ext cx="3280680" cy="534240"/>
          </a:xfrm>
          <a:prstGeom prst="rect">
            <a:avLst/>
          </a:prstGeom>
        </p:spPr>
        <p:txBody>
          <a:bodyPr lIns="0" tIns="0" rIns="0" bIns="0">
            <a:noAutofit/>
          </a:bodyPr>
          <a:p>
            <a:pPr>
              <a:defRPr/>
            </a:pPr>
            <a:r>
              <a:rPr lang="pt-BR" sz="1400" b="0" strike="noStrike" spc="-1">
                <a:latin typeface="Times New Roman"/>
              </a:rPr>
              <a:t>&lt;header&gt;</a:t>
            </a:r>
            <a:endParaRPr lang="pt-BR" sz="1400" b="0" strike="noStrike" spc="-1">
              <a:latin typeface="Times New Roman"/>
            </a:endParaRPr>
          </a:p>
        </p:txBody>
      </p:sp>
      <p:sp>
        <p:nvSpPr>
          <p:cNvPr id="474" name="PlaceHolder 4" hidden="0"/>
          <p:cNvSpPr>
            <a:spLocks noGrp="1"/>
          </p:cNvSpPr>
          <p:nvPr isPhoto="0" userDrawn="0">
            <p:ph type="dt" hasCustomPrompt="0"/>
          </p:nvPr>
        </p:nvSpPr>
        <p:spPr bwMode="auto">
          <a:xfrm>
            <a:off x="4278960" y="0"/>
            <a:ext cx="3280680" cy="534240"/>
          </a:xfrm>
          <a:prstGeom prst="rect">
            <a:avLst/>
          </a:prstGeom>
        </p:spPr>
        <p:txBody>
          <a:bodyPr lIns="0" tIns="0" rIns="0" bIns="0">
            <a:noAutofit/>
          </a:bodyPr>
          <a:p>
            <a:pPr algn="r">
              <a:defRPr/>
            </a:pPr>
            <a:r>
              <a:rPr lang="pt-BR" sz="1400" b="0" strike="noStrike" spc="-1">
                <a:latin typeface="Times New Roman"/>
              </a:rPr>
              <a:t>&lt;date/time&gt;</a:t>
            </a:r>
            <a:endParaRPr lang="pt-BR" sz="1400" b="0" strike="noStrike" spc="-1">
              <a:latin typeface="Times New Roman"/>
            </a:endParaRPr>
          </a:p>
        </p:txBody>
      </p:sp>
      <p:sp>
        <p:nvSpPr>
          <p:cNvPr id="475" name="PlaceHolder 5" hidden="0"/>
          <p:cNvSpPr>
            <a:spLocks noGrp="1"/>
          </p:cNvSpPr>
          <p:nvPr isPhoto="0" userDrawn="0">
            <p:ph type="ftr" hasCustomPrompt="0"/>
          </p:nvPr>
        </p:nvSpPr>
        <p:spPr bwMode="auto">
          <a:xfrm>
            <a:off x="0" y="10157400"/>
            <a:ext cx="3280680" cy="534240"/>
          </a:xfrm>
          <a:prstGeom prst="rect">
            <a:avLst/>
          </a:prstGeom>
        </p:spPr>
        <p:txBody>
          <a:bodyPr lIns="0" tIns="0" rIns="0" bIns="0" anchor="b">
            <a:noAutofit/>
          </a:bodyPr>
          <a:p>
            <a:pPr>
              <a:defRPr/>
            </a:pPr>
            <a:r>
              <a:rPr lang="pt-BR" sz="1400" b="0" strike="noStrike" spc="-1">
                <a:latin typeface="Times New Roman"/>
              </a:rPr>
              <a:t>&lt;footer&gt;</a:t>
            </a:r>
            <a:endParaRPr lang="pt-BR" sz="1400" b="0" strike="noStrike" spc="-1">
              <a:latin typeface="Times New Roman"/>
            </a:endParaRPr>
          </a:p>
        </p:txBody>
      </p:sp>
      <p:sp>
        <p:nvSpPr>
          <p:cNvPr id="476" name="PlaceHolder 6" hidden="0"/>
          <p:cNvSpPr>
            <a:spLocks noGrp="1"/>
          </p:cNvSpPr>
          <p:nvPr isPhoto="0" userDrawn="0">
            <p:ph type="sldNum" hasCustomPrompt="0"/>
          </p:nvPr>
        </p:nvSpPr>
        <p:spPr bwMode="auto"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tIns="0" rIns="0" bIns="0" anchor="b">
            <a:noAutofit/>
          </a:bodyPr>
          <a:p>
            <a:pPr algn="r">
              <a:defRPr/>
            </a:pPr>
            <a:fld id="{30AC64AE-174F-4AF2-BC73-FF70845025D1}" type="slidenum">
              <a:rPr lang="pt-BR" sz="1400" b="0" strike="noStrike" spc="-1">
                <a:latin typeface="Times New Roman"/>
              </a:rPr>
              <a:t/>
            </a:fld>
            <a:endParaRPr lang="pt-BR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notesMaster>
</file>

<file path=ppt/notesSlides/_rels/notesSlide1.xml.rels><?xml version="1.0" encoding="UTF-8" standalone="yes" ?>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3" Type="http://schemas.openxmlformats.org/officeDocument/2006/relationships/hyperlink" Target="https://www.cise.ufl.edu/~mssz/CompOrg/CDAintro.html" TargetMode="External"/></Relationships>
</file>

<file path=ppt/notesSlides/_rels/notesSlide2.xml.rels><?xml version="1.0" encoding="UTF-8" standalone="yes" ?>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 ?>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 ?>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87" name="PlaceHolder 1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685800" y="4343400"/>
            <a:ext cx="5479920" cy="4108320"/>
          </a:xfrm>
          <a:prstGeom prst="rect">
            <a:avLst/>
          </a:prstGeom>
        </p:spPr>
        <p:txBody>
          <a:bodyPr lIns="0" tIns="0" rIns="0" bIns="0">
            <a:noAutofit/>
          </a:bodyPr>
          <a:p>
            <a:pPr marL="216000" indent="-210240">
              <a:lnSpc>
                <a:spcPct val="100000"/>
              </a:lnSpc>
              <a:tabLst>
                <a:tab pos="0" algn="l"/>
              </a:tabLst>
              <a:defRPr/>
            </a:pPr>
            <a:r>
              <a:rPr lang="pt-BR" sz="2000" b="0" u="sng" strike="noStrike" spc="-1">
                <a:solidFill>
                  <a:srgbClr val="000000"/>
                </a:solidFill>
                <a:latin typeface="Arial"/>
                <a:hlinkClick r:id="rId3" tooltip="https://www.cise.ufl.edu/~mssz/CompOrg/CDAintro.html"/>
              </a:rPr>
              <a:t>https://www.cise.ufl.edu/~mssz/CompOrg/CDAintro.html</a:t>
            </a:r>
            <a:endParaRPr lang="pt-BR" sz="2000" b="0" strike="noStrike" spc="-1">
              <a:latin typeface="Arial"/>
            </a:endParaRPr>
          </a:p>
          <a:p>
            <a:pPr marL="216000" indent="-210240">
              <a:lnSpc>
                <a:spcPct val="100000"/>
              </a:lnSpc>
              <a:tabLst>
                <a:tab pos="0" algn="l"/>
              </a:tabLst>
              <a:defRPr/>
            </a:pPr>
            <a:r>
              <a:rPr lang="pt-BR" sz="2000" b="0" strike="noStrike" spc="-1">
                <a:solidFill>
                  <a:srgbClr val="000000"/>
                </a:solidFill>
                <a:latin typeface="Arial"/>
              </a:rPr>
              <a:t>http://www.cs.helsinki.fi/group/nodes/ht_linja/Oppimistavoitteet/tikra_oppimistavoitteet_2010e.pdf</a:t>
            </a:r>
            <a:endParaRPr lang="pt-BR" sz="2000" b="0" strike="noStrike" spc="-1">
              <a:latin typeface="Arial"/>
            </a:endParaRPr>
          </a:p>
          <a:p>
            <a:pPr marL="216000" indent="-210240">
              <a:lnSpc>
                <a:spcPct val="100000"/>
              </a:lnSpc>
              <a:tabLst>
                <a:tab pos="0" algn="l"/>
              </a:tabLst>
              <a:defRPr/>
            </a:pPr>
            <a:r>
              <a:rPr lang="pt-BR" sz="2000" b="0" strike="noStrike" spc="-1">
                <a:solidFill>
                  <a:srgbClr val="000000"/>
                </a:solidFill>
                <a:latin typeface="Arial"/>
              </a:rPr>
              <a:t>http://jadud.com/teaching/comporg-f15/docs/syllabus.html</a:t>
            </a:r>
            <a:endParaRPr lang="pt-BR" sz="2000" b="0" strike="noStrike" spc="-1">
              <a:latin typeface="Arial"/>
            </a:endParaRPr>
          </a:p>
        </p:txBody>
      </p:sp>
      <p:sp>
        <p:nvSpPr>
          <p:cNvPr id="588" name="CustomShape 2" hidden="0"/>
          <p:cNvSpPr/>
          <p:nvPr isPhoto="0" userDrawn="0"/>
        </p:nvSpPr>
        <p:spPr bwMode="auto">
          <a:xfrm>
            <a:off x="3884760" y="8685360"/>
            <a:ext cx="2965320" cy="450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b">
            <a:noAutofit/>
          </a:bodyPr>
          <a:p>
            <a:pPr algn="r">
              <a:lnSpc>
                <a:spcPct val="100000"/>
              </a:lnSpc>
              <a:defRPr/>
            </a:pPr>
            <a:fld id="{553F56EF-94F4-488E-80D5-CA90C9B6C093}" type="slidenum">
              <a:rPr lang="pt-BR" sz="1200" b="0" strike="noStrike" spc="-1">
                <a:solidFill>
                  <a:srgbClr val="000000"/>
                </a:solidFill>
                <a:latin typeface="Arial"/>
                <a:ea typeface="+mn-ea"/>
              </a:rPr>
              <a:t/>
            </a:fld>
            <a:endParaRPr lang="pt-BR" sz="1200" b="0" strike="noStrike" spc="-1">
              <a:latin typeface="Arial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89" name="PlaceHolder 1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685800" y="4343400"/>
            <a:ext cx="5483160" cy="4111560"/>
          </a:xfrm>
          <a:prstGeom prst="rect">
            <a:avLst/>
          </a:prstGeom>
        </p:spPr>
        <p:txBody>
          <a:bodyPr lIns="0" tIns="0" rIns="0" bIns="0">
            <a:noAutofit/>
          </a:bodyPr>
          <a:p>
            <a:pPr marL="216000" indent="-214560">
              <a:lnSpc>
                <a:spcPct val="100000"/>
              </a:lnSpc>
              <a:tabLst>
                <a:tab pos="0" algn="l"/>
              </a:tabLst>
              <a:defRPr/>
            </a:pPr>
            <a:r>
              <a:rPr lang="pt-BR" sz="1200" b="0" strike="noStrike" spc="-1">
                <a:solidFill>
                  <a:srgbClr val="000000"/>
                </a:solidFill>
                <a:latin typeface="Arial"/>
              </a:rPr>
              <a:t>O transistor foi inventado em 1947 no Bell Labs por John Bardeen, William Shockley e Walter Brattain, porém só foi publicado em 1950. </a:t>
            </a:r>
            <a:endParaRPr lang="pt-BR" sz="1200" b="0" strike="noStrike" spc="-1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pos="0" algn="l"/>
              </a:tabLst>
              <a:defRPr/>
            </a:pPr>
            <a:endParaRPr lang="pt-BR" sz="1200" b="0" strike="noStrike" spc="-1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pos="0" algn="l"/>
              </a:tabLst>
              <a:defRPr/>
            </a:pPr>
            <a:r>
              <a:rPr lang="pt-BR" sz="2000" b="0" strike="noStrike" spc="-1">
                <a:solidFill>
                  <a:srgbClr val="000000"/>
                </a:solidFill>
                <a:latin typeface="Arial"/>
              </a:rPr>
              <a:t>http://www.itproportal.com/2012/08/01/a-close-look-at-xeon-phi-intels-50-core-beast/</a:t>
            </a:r>
            <a:endParaRPr lang="pt-BR" sz="2000" b="0" strike="noStrike" spc="-1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pos="0" algn="l"/>
              </a:tabLst>
              <a:defRPr/>
            </a:pPr>
            <a:r>
              <a:rPr lang="pt-BR" sz="2000" b="0" strike="noStrike" spc="-1">
                <a:solidFill>
                  <a:srgbClr val="000000"/>
                </a:solidFill>
                <a:latin typeface="Arial"/>
              </a:rPr>
              <a:t>http://wccftech.com/intel-announces-ivy-bridge-ep-xeon/</a:t>
            </a:r>
            <a:endParaRPr lang="pt-BR" sz="2000" b="0" strike="noStrike" spc="-1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pos="0" algn="l"/>
              </a:tabLst>
              <a:defRPr/>
            </a:pPr>
            <a:r>
              <a:rPr lang="pt-BR" sz="2000" b="0" strike="noStrike" spc="-1">
                <a:solidFill>
                  <a:srgbClr val="000000"/>
                </a:solidFill>
                <a:latin typeface="Arial"/>
              </a:rPr>
              <a:t>http://wccftech.com/intel-announces-ivy-bridge-ep-xeon/</a:t>
            </a:r>
            <a:endParaRPr lang="pt-BR" sz="2000" b="0" strike="noStrike" spc="-1">
              <a:latin typeface="Arial"/>
            </a:endParaRPr>
          </a:p>
        </p:txBody>
      </p:sp>
      <p:sp>
        <p:nvSpPr>
          <p:cNvPr id="590" name="CustomShape 2" hidden="0"/>
          <p:cNvSpPr/>
          <p:nvPr isPhoto="0" userDrawn="0"/>
        </p:nvSpPr>
        <p:spPr bwMode="auto">
          <a:xfrm>
            <a:off x="3884760" y="8685360"/>
            <a:ext cx="2968560" cy="45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91" name="PlaceHolder 1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685800" y="4343400"/>
            <a:ext cx="5483160" cy="4111560"/>
          </a:xfrm>
          <a:prstGeom prst="rect">
            <a:avLst/>
          </a:prstGeom>
        </p:spPr>
        <p:txBody>
          <a:bodyPr lIns="0" tIns="0" rIns="0" bIns="0">
            <a:noAutofit/>
          </a:bodyPr>
          <a:p>
            <a:pPr marL="216000" indent="-214560">
              <a:lnSpc>
                <a:spcPct val="100000"/>
              </a:lnSpc>
              <a:tabLst>
                <a:tab pos="0" algn="l"/>
              </a:tabLst>
              <a:defRPr/>
            </a:pPr>
            <a:r>
              <a:rPr lang="pt-BR" sz="1200" b="0" strike="noStrike" spc="-1">
                <a:solidFill>
                  <a:srgbClr val="000000"/>
                </a:solidFill>
                <a:latin typeface="Arial"/>
              </a:rPr>
              <a:t>O transistor foi inventado em 1947 no Bell Labs por John Bardeen, William Shockley e Walter Brattain, porém só foi publicado em 1950. </a:t>
            </a:r>
            <a:endParaRPr lang="pt-BR" sz="1200" b="0" strike="noStrike" spc="-1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pos="0" algn="l"/>
              </a:tabLst>
              <a:defRPr/>
            </a:pPr>
            <a:endParaRPr lang="pt-BR" sz="1200" b="0" strike="noStrike" spc="-1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pos="0" algn="l"/>
              </a:tabLst>
              <a:defRPr/>
            </a:pPr>
            <a:r>
              <a:rPr lang="pt-BR" sz="2000" b="0" strike="noStrike" spc="-1">
                <a:solidFill>
                  <a:srgbClr val="000000"/>
                </a:solidFill>
                <a:latin typeface="Arial"/>
              </a:rPr>
              <a:t>http://www.itproportal.com/2012/08/01/a-close-look-at-xeon-phi-intels-50-core-beast/</a:t>
            </a:r>
            <a:endParaRPr lang="pt-BR" sz="2000" b="0" strike="noStrike" spc="-1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pos="0" algn="l"/>
              </a:tabLst>
              <a:defRPr/>
            </a:pPr>
            <a:r>
              <a:rPr lang="pt-BR" sz="2000" b="0" strike="noStrike" spc="-1">
                <a:solidFill>
                  <a:srgbClr val="000000"/>
                </a:solidFill>
                <a:latin typeface="Arial"/>
              </a:rPr>
              <a:t>http://wccftech.com/intel-announces-ivy-bridge-ep-xeon/</a:t>
            </a:r>
            <a:endParaRPr lang="pt-BR" sz="2000" b="0" strike="noStrike" spc="-1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pos="0" algn="l"/>
              </a:tabLst>
              <a:defRPr/>
            </a:pPr>
            <a:r>
              <a:rPr lang="pt-BR" sz="2000" b="0" strike="noStrike" spc="-1">
                <a:solidFill>
                  <a:srgbClr val="000000"/>
                </a:solidFill>
                <a:latin typeface="Arial"/>
              </a:rPr>
              <a:t>http://wccftech.com/intel-announces-ivy-bridge-ep-xeon/</a:t>
            </a:r>
            <a:endParaRPr lang="pt-BR" sz="2000" b="0" strike="noStrike" spc="-1">
              <a:latin typeface="Arial"/>
            </a:endParaRPr>
          </a:p>
        </p:txBody>
      </p:sp>
      <p:sp>
        <p:nvSpPr>
          <p:cNvPr id="592" name="CustomShape 2" hidden="0"/>
          <p:cNvSpPr/>
          <p:nvPr isPhoto="0" userDrawn="0"/>
        </p:nvSpPr>
        <p:spPr bwMode="auto">
          <a:xfrm>
            <a:off x="3884760" y="8685360"/>
            <a:ext cx="2968560" cy="45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93" name="PlaceHolder 1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685800" y="4343400"/>
            <a:ext cx="5483160" cy="4111560"/>
          </a:xfrm>
          <a:prstGeom prst="rect">
            <a:avLst/>
          </a:prstGeom>
        </p:spPr>
        <p:txBody>
          <a:bodyPr lIns="0" tIns="0" rIns="0" bIns="0">
            <a:noAutofit/>
          </a:bodyPr>
          <a:p>
            <a:pPr marL="216000" indent="-214560">
              <a:lnSpc>
                <a:spcPct val="100000"/>
              </a:lnSpc>
              <a:tabLst>
                <a:tab pos="0" algn="l"/>
              </a:tabLst>
              <a:defRPr/>
            </a:pPr>
            <a:r>
              <a:rPr lang="pt-BR" sz="1200" b="0" strike="noStrike" spc="-1">
                <a:solidFill>
                  <a:srgbClr val="000000"/>
                </a:solidFill>
                <a:latin typeface="Arial"/>
              </a:rPr>
              <a:t>O transistor foi inventado em 1947 no Bell Labs por John Bardeen, William Shockley e Walter Brattain, porém só foi publicado em 1950. </a:t>
            </a:r>
            <a:endParaRPr lang="pt-BR" sz="1200" b="0" strike="noStrike" spc="-1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pos="0" algn="l"/>
              </a:tabLst>
              <a:defRPr/>
            </a:pPr>
            <a:endParaRPr lang="pt-BR" sz="1200" b="0" strike="noStrike" spc="-1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pos="0" algn="l"/>
              </a:tabLst>
              <a:defRPr/>
            </a:pPr>
            <a:r>
              <a:rPr lang="pt-BR" sz="2000" b="0" strike="noStrike" spc="-1">
                <a:solidFill>
                  <a:srgbClr val="000000"/>
                </a:solidFill>
                <a:latin typeface="Arial"/>
              </a:rPr>
              <a:t>http://www.itproportal.com/2012/08/01/a-close-look-at-xeon-phi-intels-50-core-beast/</a:t>
            </a:r>
            <a:endParaRPr lang="pt-BR" sz="2000" b="0" strike="noStrike" spc="-1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pos="0" algn="l"/>
              </a:tabLst>
              <a:defRPr/>
            </a:pPr>
            <a:r>
              <a:rPr lang="pt-BR" sz="2000" b="0" strike="noStrike" spc="-1">
                <a:solidFill>
                  <a:srgbClr val="000000"/>
                </a:solidFill>
                <a:latin typeface="Arial"/>
              </a:rPr>
              <a:t>http://wccftech.com/intel-announces-ivy-bridge-ep-xeon/</a:t>
            </a:r>
            <a:endParaRPr lang="pt-BR" sz="2000" b="0" strike="noStrike" spc="-1">
              <a:latin typeface="Arial"/>
            </a:endParaRPr>
          </a:p>
          <a:p>
            <a:pPr marL="216000" indent="-214560">
              <a:lnSpc>
                <a:spcPct val="100000"/>
              </a:lnSpc>
              <a:tabLst>
                <a:tab pos="0" algn="l"/>
              </a:tabLst>
              <a:defRPr/>
            </a:pPr>
            <a:r>
              <a:rPr lang="pt-BR" sz="2000" b="0" strike="noStrike" spc="-1">
                <a:solidFill>
                  <a:srgbClr val="000000"/>
                </a:solidFill>
                <a:latin typeface="Arial"/>
              </a:rPr>
              <a:t>http://wccftech.com/intel-announces-ivy-bridge-ep-xeon/</a:t>
            </a:r>
            <a:endParaRPr lang="pt-BR" sz="2000" b="0" strike="noStrike" spc="-1">
              <a:latin typeface="Arial"/>
            </a:endParaRPr>
          </a:p>
        </p:txBody>
      </p:sp>
      <p:sp>
        <p:nvSpPr>
          <p:cNvPr id="594" name="CustomShape 2" hidden="0"/>
          <p:cNvSpPr/>
          <p:nvPr isPhoto="0" userDrawn="0"/>
        </p:nvSpPr>
        <p:spPr bwMode="auto">
          <a:xfrm>
            <a:off x="3884760" y="8685360"/>
            <a:ext cx="2968560" cy="45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blank" userDrawn="1">
  <p:cSld name="Blank Slide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objOverTx" userDrawn="1">
  <p:cSld name="Title, Content over Conten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5" name="PlaceHolder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>
              <a:defRPr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26" name="PlaceHolder 2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pt-BR" sz="3200" b="0" strike="noStrike" spc="-1">
              <a:latin typeface="Arial"/>
            </a:endParaRPr>
          </a:p>
        </p:txBody>
      </p:sp>
      <p:sp>
        <p:nvSpPr>
          <p:cNvPr id="27" name="PlaceHolder 3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woObj" userDrawn="1">
  <p:cSld name="Title, 2 Conten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20" name="PlaceHolder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>
              <a:defRPr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321" name="PlaceHolder 2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pt-BR" sz="3200" b="0" strike="noStrike" spc="-1">
              <a:latin typeface="Arial"/>
            </a:endParaRPr>
          </a:p>
        </p:txBody>
      </p:sp>
      <p:sp>
        <p:nvSpPr>
          <p:cNvPr id="322" name="PlaceHolder 3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Only" userDrawn="1">
  <p:cSld name="Title Only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23" name="PlaceHolder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>
              <a:defRPr/>
            </a:pPr>
            <a:endParaRPr lang="pt-BR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objOnly" userDrawn="1">
  <p:cSld name="Centered Tex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24" name="PlaceHolder 1" hidden="0"/>
          <p:cNvSpPr>
            <a:spLocks noGrp="1"/>
          </p:cNvSpPr>
          <p:nvPr isPhoto="0" userDrawn="0">
            <p:ph type="subTitle" hasCustomPrompt="0"/>
          </p:nvPr>
        </p:nvSpPr>
        <p:spPr bwMode="auto">
          <a:xfrm>
            <a:off x="457200" y="273600"/>
            <a:ext cx="8229240" cy="530784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>
              <a:defRPr/>
            </a:pPr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woObjAndObj" userDrawn="1">
  <p:cSld name="Title, 2 Content and Conten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25" name="PlaceHolder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>
              <a:defRPr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326" name="PlaceHolder 2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pt-BR" sz="3200" b="0" strike="noStrike" spc="-1">
              <a:latin typeface="Arial"/>
            </a:endParaRPr>
          </a:p>
        </p:txBody>
      </p:sp>
      <p:sp>
        <p:nvSpPr>
          <p:cNvPr id="327" name="PlaceHolder 3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pt-BR" sz="3200" b="0" strike="noStrike" spc="-1">
              <a:latin typeface="Arial"/>
            </a:endParaRPr>
          </a:p>
        </p:txBody>
      </p:sp>
      <p:sp>
        <p:nvSpPr>
          <p:cNvPr id="328" name="PlaceHolder 4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objAndTwoObj" userDrawn="1">
  <p:cSld name="Title Content and 2 Conten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29" name="PlaceHolder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>
              <a:defRPr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330" name="PlaceHolder 2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pt-BR" sz="3200" b="0" strike="noStrike" spc="-1">
              <a:latin typeface="Arial"/>
            </a:endParaRPr>
          </a:p>
        </p:txBody>
      </p:sp>
      <p:sp>
        <p:nvSpPr>
          <p:cNvPr id="331" name="PlaceHolder 3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pt-BR" sz="3200" b="0" strike="noStrike" spc="-1">
              <a:latin typeface="Arial"/>
            </a:endParaRPr>
          </a:p>
        </p:txBody>
      </p:sp>
      <p:sp>
        <p:nvSpPr>
          <p:cNvPr id="332" name="PlaceHolder 4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woObjOverTx" userDrawn="1">
  <p:cSld name="Title, 2 Content over Conten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33" name="PlaceHolder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>
              <a:defRPr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334" name="PlaceHolder 2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pt-BR" sz="3200" b="0" strike="noStrike" spc="-1">
              <a:latin typeface="Arial"/>
            </a:endParaRPr>
          </a:p>
        </p:txBody>
      </p:sp>
      <p:sp>
        <p:nvSpPr>
          <p:cNvPr id="335" name="PlaceHolder 3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pt-BR" sz="3200" b="0" strike="noStrike" spc="-1">
              <a:latin typeface="Arial"/>
            </a:endParaRPr>
          </a:p>
        </p:txBody>
      </p:sp>
      <p:sp>
        <p:nvSpPr>
          <p:cNvPr id="336" name="PlaceHolder 4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objOverTx" userDrawn="1">
  <p:cSld name="Title, Content over Conten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37" name="PlaceHolder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>
              <a:defRPr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338" name="PlaceHolder 2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pt-BR" sz="3200" b="0" strike="noStrike" spc="-1">
              <a:latin typeface="Arial"/>
            </a:endParaRPr>
          </a:p>
        </p:txBody>
      </p:sp>
      <p:sp>
        <p:nvSpPr>
          <p:cNvPr id="339" name="PlaceHolder 3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fourObj" userDrawn="1">
  <p:cSld name="Title, 4 Conten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40" name="PlaceHolder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>
              <a:defRPr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341" name="PlaceHolder 2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pt-BR" sz="3200" b="0" strike="noStrike" spc="-1">
              <a:latin typeface="Arial"/>
            </a:endParaRPr>
          </a:p>
        </p:txBody>
      </p:sp>
      <p:sp>
        <p:nvSpPr>
          <p:cNvPr id="342" name="PlaceHolder 3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pt-BR" sz="3200" b="0" strike="noStrike" spc="-1">
              <a:latin typeface="Arial"/>
            </a:endParaRPr>
          </a:p>
        </p:txBody>
      </p:sp>
      <p:sp>
        <p:nvSpPr>
          <p:cNvPr id="343" name="PlaceHolder 4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pt-BR" sz="3200" b="0" strike="noStrike" spc="-1">
              <a:latin typeface="Arial"/>
            </a:endParaRPr>
          </a:p>
        </p:txBody>
      </p:sp>
      <p:sp>
        <p:nvSpPr>
          <p:cNvPr id="344" name="PlaceHolder 5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blank" userDrawn="1">
  <p:cSld name="Title, 6 Conten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45" name="PlaceHolder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>
              <a:defRPr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346" name="PlaceHolder 2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pt-BR" sz="3200" b="0" strike="noStrike" spc="-1">
              <a:latin typeface="Arial"/>
            </a:endParaRPr>
          </a:p>
        </p:txBody>
      </p:sp>
      <p:sp>
        <p:nvSpPr>
          <p:cNvPr id="347" name="PlaceHolder 3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pt-BR" sz="3200" b="0" strike="noStrike" spc="-1">
              <a:latin typeface="Arial"/>
            </a:endParaRPr>
          </a:p>
        </p:txBody>
      </p:sp>
      <p:sp>
        <p:nvSpPr>
          <p:cNvPr id="348" name="PlaceHolder 4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pt-BR" sz="3200" b="0" strike="noStrike" spc="-1">
              <a:latin typeface="Arial"/>
            </a:endParaRPr>
          </a:p>
        </p:txBody>
      </p:sp>
      <p:sp>
        <p:nvSpPr>
          <p:cNvPr id="349" name="PlaceHolder 5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pt-BR" sz="3200" b="0" strike="noStrike" spc="-1">
              <a:latin typeface="Arial"/>
            </a:endParaRPr>
          </a:p>
        </p:txBody>
      </p:sp>
      <p:sp>
        <p:nvSpPr>
          <p:cNvPr id="350" name="PlaceHolder 6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pt-BR" sz="3200" b="0" strike="noStrike" spc="-1">
              <a:latin typeface="Arial"/>
            </a:endParaRPr>
          </a:p>
        </p:txBody>
      </p:sp>
      <p:sp>
        <p:nvSpPr>
          <p:cNvPr id="351" name="PlaceHolder 7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blank" userDrawn="1">
  <p:cSld name="Blank Slide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fourObj" userDrawn="1">
  <p:cSld name="Title, 4 Conten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8" name="PlaceHolder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>
              <a:defRPr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29" name="PlaceHolder 2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pt-BR" sz="3200" b="0" strike="noStrike" spc="-1">
              <a:latin typeface="Arial"/>
            </a:endParaRPr>
          </a:p>
        </p:txBody>
      </p:sp>
      <p:sp>
        <p:nvSpPr>
          <p:cNvPr id="30" name="PlaceHolder 3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pt-BR" sz="3200" b="0" strike="noStrike" spc="-1">
              <a:latin typeface="Arial"/>
            </a:endParaRPr>
          </a:p>
        </p:txBody>
      </p:sp>
      <p:sp>
        <p:nvSpPr>
          <p:cNvPr id="31" name="PlaceHolder 4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pt-BR" sz="3200" b="0" strike="noStrike" spc="-1">
              <a:latin typeface="Arial"/>
            </a:endParaRPr>
          </a:p>
        </p:txBody>
      </p:sp>
      <p:sp>
        <p:nvSpPr>
          <p:cNvPr id="32" name="PlaceHolder 5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x" userDrawn="1">
  <p:cSld name="Title Slide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55" name="PlaceHolder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>
              <a:defRPr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356" name="PlaceHolder 2" hidden="0"/>
          <p:cNvSpPr>
            <a:spLocks noGrp="1"/>
          </p:cNvSpPr>
          <p:nvPr isPhoto="0" userDrawn="0">
            <p:ph type="subTitle" hasCustomPrompt="0"/>
          </p:nvPr>
        </p:nvSpPr>
        <p:spPr bwMode="auto"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>
              <a:defRPr/>
            </a:pPr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obj" userDrawn="1">
  <p:cSld name="Title, Conten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57" name="PlaceHolder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>
              <a:defRPr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358" name="PlaceHolder 2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woObj" userDrawn="1">
  <p:cSld name="Title, 2 Conten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59" name="PlaceHolder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>
              <a:defRPr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360" name="PlaceHolder 2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pt-BR" sz="3200" b="0" strike="noStrike" spc="-1">
              <a:latin typeface="Arial"/>
            </a:endParaRPr>
          </a:p>
        </p:txBody>
      </p:sp>
      <p:sp>
        <p:nvSpPr>
          <p:cNvPr id="361" name="PlaceHolder 3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Only" userDrawn="1">
  <p:cSld name="Title Only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62" name="PlaceHolder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>
              <a:defRPr/>
            </a:pPr>
            <a:endParaRPr lang="pt-BR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objOnly" userDrawn="1">
  <p:cSld name="Centered Tex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63" name="PlaceHolder 1" hidden="0"/>
          <p:cNvSpPr>
            <a:spLocks noGrp="1"/>
          </p:cNvSpPr>
          <p:nvPr isPhoto="0" userDrawn="0">
            <p:ph type="subTitle" hasCustomPrompt="0"/>
          </p:nvPr>
        </p:nvSpPr>
        <p:spPr bwMode="auto">
          <a:xfrm>
            <a:off x="457200" y="273600"/>
            <a:ext cx="8229240" cy="530784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>
              <a:defRPr/>
            </a:pPr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woObjAndObj" userDrawn="1">
  <p:cSld name="Title, 2 Content and Conten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64" name="PlaceHolder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>
              <a:defRPr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365" name="PlaceHolder 2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pt-BR" sz="3200" b="0" strike="noStrike" spc="-1">
              <a:latin typeface="Arial"/>
            </a:endParaRPr>
          </a:p>
        </p:txBody>
      </p:sp>
      <p:sp>
        <p:nvSpPr>
          <p:cNvPr id="366" name="PlaceHolder 3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pt-BR" sz="3200" b="0" strike="noStrike" spc="-1">
              <a:latin typeface="Arial"/>
            </a:endParaRPr>
          </a:p>
        </p:txBody>
      </p:sp>
      <p:sp>
        <p:nvSpPr>
          <p:cNvPr id="367" name="PlaceHolder 4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objAndTwoObj" userDrawn="1">
  <p:cSld name="Title Content and 2 Conten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68" name="PlaceHolder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>
              <a:defRPr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369" name="PlaceHolder 2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pt-BR" sz="3200" b="0" strike="noStrike" spc="-1">
              <a:latin typeface="Arial"/>
            </a:endParaRPr>
          </a:p>
        </p:txBody>
      </p:sp>
      <p:sp>
        <p:nvSpPr>
          <p:cNvPr id="370" name="PlaceHolder 3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pt-BR" sz="3200" b="0" strike="noStrike" spc="-1">
              <a:latin typeface="Arial"/>
            </a:endParaRPr>
          </a:p>
        </p:txBody>
      </p:sp>
      <p:sp>
        <p:nvSpPr>
          <p:cNvPr id="371" name="PlaceHolder 4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woObjOverTx" userDrawn="1">
  <p:cSld name="Title, 2 Content over Conten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72" name="PlaceHolder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>
              <a:defRPr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373" name="PlaceHolder 2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pt-BR" sz="3200" b="0" strike="noStrike" spc="-1">
              <a:latin typeface="Arial"/>
            </a:endParaRPr>
          </a:p>
        </p:txBody>
      </p:sp>
      <p:sp>
        <p:nvSpPr>
          <p:cNvPr id="374" name="PlaceHolder 3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pt-BR" sz="3200" b="0" strike="noStrike" spc="-1">
              <a:latin typeface="Arial"/>
            </a:endParaRPr>
          </a:p>
        </p:txBody>
      </p:sp>
      <p:sp>
        <p:nvSpPr>
          <p:cNvPr id="375" name="PlaceHolder 4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objOverTx" userDrawn="1">
  <p:cSld name="Title, Content over Conten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76" name="PlaceHolder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>
              <a:defRPr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377" name="PlaceHolder 2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pt-BR" sz="3200" b="0" strike="noStrike" spc="-1">
              <a:latin typeface="Arial"/>
            </a:endParaRPr>
          </a:p>
        </p:txBody>
      </p:sp>
      <p:sp>
        <p:nvSpPr>
          <p:cNvPr id="378" name="PlaceHolder 3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fourObj" userDrawn="1">
  <p:cSld name="Title, 4 Conten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79" name="PlaceHolder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>
              <a:defRPr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380" name="PlaceHolder 2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pt-BR" sz="3200" b="0" strike="noStrike" spc="-1">
              <a:latin typeface="Arial"/>
            </a:endParaRPr>
          </a:p>
        </p:txBody>
      </p:sp>
      <p:sp>
        <p:nvSpPr>
          <p:cNvPr id="381" name="PlaceHolder 3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pt-BR" sz="3200" b="0" strike="noStrike" spc="-1">
              <a:latin typeface="Arial"/>
            </a:endParaRPr>
          </a:p>
        </p:txBody>
      </p:sp>
      <p:sp>
        <p:nvSpPr>
          <p:cNvPr id="382" name="PlaceHolder 4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pt-BR" sz="3200" b="0" strike="noStrike" spc="-1">
              <a:latin typeface="Arial"/>
            </a:endParaRPr>
          </a:p>
        </p:txBody>
      </p:sp>
      <p:sp>
        <p:nvSpPr>
          <p:cNvPr id="383" name="PlaceHolder 5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blank" userDrawn="1">
  <p:cSld name="Title, 6 Conten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3" name="PlaceHolder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>
              <a:defRPr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34" name="PlaceHolder 2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pt-BR" sz="3200" b="0" strike="noStrike" spc="-1">
              <a:latin typeface="Arial"/>
            </a:endParaRPr>
          </a:p>
        </p:txBody>
      </p:sp>
      <p:sp>
        <p:nvSpPr>
          <p:cNvPr id="35" name="PlaceHolder 3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pt-BR" sz="3200" b="0" strike="noStrike" spc="-1">
              <a:latin typeface="Arial"/>
            </a:endParaRPr>
          </a:p>
        </p:txBody>
      </p:sp>
      <p:sp>
        <p:nvSpPr>
          <p:cNvPr id="36" name="PlaceHolder 4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pt-BR" sz="3200" b="0" strike="noStrike" spc="-1">
              <a:latin typeface="Arial"/>
            </a:endParaRPr>
          </a:p>
        </p:txBody>
      </p:sp>
      <p:sp>
        <p:nvSpPr>
          <p:cNvPr id="37" name="PlaceHolder 5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pt-BR" sz="3200" b="0" strike="noStrike" spc="-1">
              <a:latin typeface="Arial"/>
            </a:endParaRPr>
          </a:p>
        </p:txBody>
      </p:sp>
      <p:sp>
        <p:nvSpPr>
          <p:cNvPr id="38" name="PlaceHolder 6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pt-BR" sz="3200" b="0" strike="noStrike" spc="-1">
              <a:latin typeface="Arial"/>
            </a:endParaRPr>
          </a:p>
        </p:txBody>
      </p:sp>
      <p:sp>
        <p:nvSpPr>
          <p:cNvPr id="39" name="PlaceHolder 7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blank" userDrawn="1">
  <p:cSld name="Title, 6 Conten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84" name="PlaceHolder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>
              <a:defRPr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385" name="PlaceHolder 2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pt-BR" sz="3200" b="0" strike="noStrike" spc="-1">
              <a:latin typeface="Arial"/>
            </a:endParaRPr>
          </a:p>
        </p:txBody>
      </p:sp>
      <p:sp>
        <p:nvSpPr>
          <p:cNvPr id="386" name="PlaceHolder 3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pt-BR" sz="3200" b="0" strike="noStrike" spc="-1">
              <a:latin typeface="Arial"/>
            </a:endParaRPr>
          </a:p>
        </p:txBody>
      </p:sp>
      <p:sp>
        <p:nvSpPr>
          <p:cNvPr id="387" name="PlaceHolder 4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pt-BR" sz="3200" b="0" strike="noStrike" spc="-1">
              <a:latin typeface="Arial"/>
            </a:endParaRPr>
          </a:p>
        </p:txBody>
      </p:sp>
      <p:sp>
        <p:nvSpPr>
          <p:cNvPr id="388" name="PlaceHolder 5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pt-BR" sz="3200" b="0" strike="noStrike" spc="-1">
              <a:latin typeface="Arial"/>
            </a:endParaRPr>
          </a:p>
        </p:txBody>
      </p:sp>
      <p:sp>
        <p:nvSpPr>
          <p:cNvPr id="389" name="PlaceHolder 6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pt-BR" sz="3200" b="0" strike="noStrike" spc="-1">
              <a:latin typeface="Arial"/>
            </a:endParaRPr>
          </a:p>
        </p:txBody>
      </p:sp>
      <p:sp>
        <p:nvSpPr>
          <p:cNvPr id="390" name="PlaceHolder 7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blank" userDrawn="1">
  <p:cSld name="Blank Slide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x" userDrawn="1">
  <p:cSld name="Title Slide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95" name="PlaceHolder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>
              <a:defRPr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396" name="PlaceHolder 2" hidden="0"/>
          <p:cNvSpPr>
            <a:spLocks noGrp="1"/>
          </p:cNvSpPr>
          <p:nvPr isPhoto="0" userDrawn="0">
            <p:ph type="subTitle" hasCustomPrompt="0"/>
          </p:nvPr>
        </p:nvSpPr>
        <p:spPr bwMode="auto"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>
              <a:defRPr/>
            </a:pPr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obj" userDrawn="1">
  <p:cSld name="Title, Conten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97" name="PlaceHolder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>
              <a:defRPr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398" name="PlaceHolder 2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woObj" userDrawn="1">
  <p:cSld name="Title, 2 Conten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99" name="PlaceHolder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>
              <a:defRPr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400" name="PlaceHolder 2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pt-BR" sz="3200" b="0" strike="noStrike" spc="-1">
              <a:latin typeface="Arial"/>
            </a:endParaRPr>
          </a:p>
        </p:txBody>
      </p:sp>
      <p:sp>
        <p:nvSpPr>
          <p:cNvPr id="401" name="PlaceHolder 3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Only" userDrawn="1">
  <p:cSld name="Title Only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02" name="PlaceHolder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>
              <a:defRPr/>
            </a:pPr>
            <a:endParaRPr lang="pt-BR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objOnly" userDrawn="1">
  <p:cSld name="Centered Tex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03" name="PlaceHolder 1" hidden="0"/>
          <p:cNvSpPr>
            <a:spLocks noGrp="1"/>
          </p:cNvSpPr>
          <p:nvPr isPhoto="0" userDrawn="0">
            <p:ph type="subTitle" hasCustomPrompt="0"/>
          </p:nvPr>
        </p:nvSpPr>
        <p:spPr bwMode="auto">
          <a:xfrm>
            <a:off x="457200" y="273600"/>
            <a:ext cx="8229240" cy="530784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>
              <a:defRPr/>
            </a:pPr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woObjAndObj" userDrawn="1">
  <p:cSld name="Title, 2 Content and Conten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04" name="PlaceHolder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>
              <a:defRPr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405" name="PlaceHolder 2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pt-BR" sz="3200" b="0" strike="noStrike" spc="-1">
              <a:latin typeface="Arial"/>
            </a:endParaRPr>
          </a:p>
        </p:txBody>
      </p:sp>
      <p:sp>
        <p:nvSpPr>
          <p:cNvPr id="406" name="PlaceHolder 3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pt-BR" sz="3200" b="0" strike="noStrike" spc="-1">
              <a:latin typeface="Arial"/>
            </a:endParaRPr>
          </a:p>
        </p:txBody>
      </p:sp>
      <p:sp>
        <p:nvSpPr>
          <p:cNvPr id="407" name="PlaceHolder 4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objAndTwoObj" userDrawn="1">
  <p:cSld name="Title Content and 2 Conten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08" name="PlaceHolder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>
              <a:defRPr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409" name="PlaceHolder 2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pt-BR" sz="3200" b="0" strike="noStrike" spc="-1">
              <a:latin typeface="Arial"/>
            </a:endParaRPr>
          </a:p>
        </p:txBody>
      </p:sp>
      <p:sp>
        <p:nvSpPr>
          <p:cNvPr id="410" name="PlaceHolder 3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pt-BR" sz="3200" b="0" strike="noStrike" spc="-1">
              <a:latin typeface="Arial"/>
            </a:endParaRPr>
          </a:p>
        </p:txBody>
      </p:sp>
      <p:sp>
        <p:nvSpPr>
          <p:cNvPr id="411" name="PlaceHolder 4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woObjOverTx" userDrawn="1">
  <p:cSld name="Title, 2 Content over Conten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12" name="PlaceHolder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>
              <a:defRPr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413" name="PlaceHolder 2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pt-BR" sz="3200" b="0" strike="noStrike" spc="-1">
              <a:latin typeface="Arial"/>
            </a:endParaRPr>
          </a:p>
        </p:txBody>
      </p:sp>
      <p:sp>
        <p:nvSpPr>
          <p:cNvPr id="414" name="PlaceHolder 3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pt-BR" sz="3200" b="0" strike="noStrike" spc="-1">
              <a:latin typeface="Arial"/>
            </a:endParaRPr>
          </a:p>
        </p:txBody>
      </p:sp>
      <p:sp>
        <p:nvSpPr>
          <p:cNvPr id="415" name="PlaceHolder 4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blank" userDrawn="1">
  <p:cSld name="Blank Slide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objOverTx" userDrawn="1">
  <p:cSld name="Title, Content over Conten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16" name="PlaceHolder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>
              <a:defRPr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417" name="PlaceHolder 2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pt-BR" sz="3200" b="0" strike="noStrike" spc="-1">
              <a:latin typeface="Arial"/>
            </a:endParaRPr>
          </a:p>
        </p:txBody>
      </p:sp>
      <p:sp>
        <p:nvSpPr>
          <p:cNvPr id="418" name="PlaceHolder 3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fourObj" userDrawn="1">
  <p:cSld name="Title, 4 Conten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19" name="PlaceHolder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>
              <a:defRPr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420" name="PlaceHolder 2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pt-BR" sz="3200" b="0" strike="noStrike" spc="-1">
              <a:latin typeface="Arial"/>
            </a:endParaRPr>
          </a:p>
        </p:txBody>
      </p:sp>
      <p:sp>
        <p:nvSpPr>
          <p:cNvPr id="421" name="PlaceHolder 3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pt-BR" sz="3200" b="0" strike="noStrike" spc="-1">
              <a:latin typeface="Arial"/>
            </a:endParaRPr>
          </a:p>
        </p:txBody>
      </p:sp>
      <p:sp>
        <p:nvSpPr>
          <p:cNvPr id="422" name="PlaceHolder 4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pt-BR" sz="3200" b="0" strike="noStrike" spc="-1">
              <a:latin typeface="Arial"/>
            </a:endParaRPr>
          </a:p>
        </p:txBody>
      </p:sp>
      <p:sp>
        <p:nvSpPr>
          <p:cNvPr id="423" name="PlaceHolder 5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blank" userDrawn="1">
  <p:cSld name="Title, 6 Conten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24" name="PlaceHolder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>
              <a:defRPr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425" name="PlaceHolder 2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pt-BR" sz="3200" b="0" strike="noStrike" spc="-1">
              <a:latin typeface="Arial"/>
            </a:endParaRPr>
          </a:p>
        </p:txBody>
      </p:sp>
      <p:sp>
        <p:nvSpPr>
          <p:cNvPr id="426" name="PlaceHolder 3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pt-BR" sz="3200" b="0" strike="noStrike" spc="-1">
              <a:latin typeface="Arial"/>
            </a:endParaRPr>
          </a:p>
        </p:txBody>
      </p:sp>
      <p:sp>
        <p:nvSpPr>
          <p:cNvPr id="427" name="PlaceHolder 4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pt-BR" sz="3200" b="0" strike="noStrike" spc="-1">
              <a:latin typeface="Arial"/>
            </a:endParaRPr>
          </a:p>
        </p:txBody>
      </p:sp>
      <p:sp>
        <p:nvSpPr>
          <p:cNvPr id="428" name="PlaceHolder 5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pt-BR" sz="3200" b="0" strike="noStrike" spc="-1">
              <a:latin typeface="Arial"/>
            </a:endParaRPr>
          </a:p>
        </p:txBody>
      </p:sp>
      <p:sp>
        <p:nvSpPr>
          <p:cNvPr id="429" name="PlaceHolder 6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pt-BR" sz="3200" b="0" strike="noStrike" spc="-1">
              <a:latin typeface="Arial"/>
            </a:endParaRPr>
          </a:p>
        </p:txBody>
      </p:sp>
      <p:sp>
        <p:nvSpPr>
          <p:cNvPr id="430" name="PlaceHolder 7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blank" userDrawn="1">
  <p:cSld name="Blank Slide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x" userDrawn="1">
  <p:cSld name="Title Slide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35" name="PlaceHolder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>
              <a:defRPr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436" name="PlaceHolder 2" hidden="0"/>
          <p:cNvSpPr>
            <a:spLocks noGrp="1"/>
          </p:cNvSpPr>
          <p:nvPr isPhoto="0" userDrawn="0">
            <p:ph type="subTitle" hasCustomPrompt="0"/>
          </p:nvPr>
        </p:nvSpPr>
        <p:spPr bwMode="auto"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>
              <a:defRPr/>
            </a:pPr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obj" userDrawn="1">
  <p:cSld name="Title, Conten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37" name="PlaceHolder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>
              <a:defRPr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438" name="PlaceHolder 2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woObj" userDrawn="1">
  <p:cSld name="Title, 2 Conten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39" name="PlaceHolder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>
              <a:defRPr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440" name="PlaceHolder 2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pt-BR" sz="3200" b="0" strike="noStrike" spc="-1">
              <a:latin typeface="Arial"/>
            </a:endParaRPr>
          </a:p>
        </p:txBody>
      </p:sp>
      <p:sp>
        <p:nvSpPr>
          <p:cNvPr id="441" name="PlaceHolder 3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Only" userDrawn="1">
  <p:cSld name="Title Only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42" name="PlaceHolder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>
              <a:defRPr/>
            </a:pPr>
            <a:endParaRPr lang="pt-BR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objOnly" userDrawn="1">
  <p:cSld name="Centered Tex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43" name="PlaceHolder 1" hidden="0"/>
          <p:cNvSpPr>
            <a:spLocks noGrp="1"/>
          </p:cNvSpPr>
          <p:nvPr isPhoto="0" userDrawn="0">
            <p:ph type="subTitle" hasCustomPrompt="0"/>
          </p:nvPr>
        </p:nvSpPr>
        <p:spPr bwMode="auto">
          <a:xfrm>
            <a:off x="457200" y="273600"/>
            <a:ext cx="8229240" cy="530784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>
              <a:defRPr/>
            </a:pPr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woObjAndObj" userDrawn="1">
  <p:cSld name="Title, 2 Content and Conten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44" name="PlaceHolder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>
              <a:defRPr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445" name="PlaceHolder 2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pt-BR" sz="3200" b="0" strike="noStrike" spc="-1">
              <a:latin typeface="Arial"/>
            </a:endParaRPr>
          </a:p>
        </p:txBody>
      </p:sp>
      <p:sp>
        <p:nvSpPr>
          <p:cNvPr id="446" name="PlaceHolder 3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pt-BR" sz="3200" b="0" strike="noStrike" spc="-1">
              <a:latin typeface="Arial"/>
            </a:endParaRPr>
          </a:p>
        </p:txBody>
      </p:sp>
      <p:sp>
        <p:nvSpPr>
          <p:cNvPr id="447" name="PlaceHolder 4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x" userDrawn="1">
  <p:cSld name="Title Slide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3" name="PlaceHolder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>
              <a:defRPr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44" name="PlaceHolder 2" hidden="0"/>
          <p:cNvSpPr>
            <a:spLocks noGrp="1"/>
          </p:cNvSpPr>
          <p:nvPr isPhoto="0" userDrawn="0">
            <p:ph type="subTitle" hasCustomPrompt="0"/>
          </p:nvPr>
        </p:nvSpPr>
        <p:spPr bwMode="auto"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>
              <a:defRPr/>
            </a:pPr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objAndTwoObj" userDrawn="1">
  <p:cSld name="Title Content and 2 Conten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48" name="PlaceHolder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>
              <a:defRPr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449" name="PlaceHolder 2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pt-BR" sz="3200" b="0" strike="noStrike" spc="-1">
              <a:latin typeface="Arial"/>
            </a:endParaRPr>
          </a:p>
        </p:txBody>
      </p:sp>
      <p:sp>
        <p:nvSpPr>
          <p:cNvPr id="450" name="PlaceHolder 3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pt-BR" sz="3200" b="0" strike="noStrike" spc="-1">
              <a:latin typeface="Arial"/>
            </a:endParaRPr>
          </a:p>
        </p:txBody>
      </p:sp>
      <p:sp>
        <p:nvSpPr>
          <p:cNvPr id="451" name="PlaceHolder 4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woObjOverTx" userDrawn="1">
  <p:cSld name="Title, 2 Content over Conten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52" name="PlaceHolder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>
              <a:defRPr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453" name="PlaceHolder 2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pt-BR" sz="3200" b="0" strike="noStrike" spc="-1">
              <a:latin typeface="Arial"/>
            </a:endParaRPr>
          </a:p>
        </p:txBody>
      </p:sp>
      <p:sp>
        <p:nvSpPr>
          <p:cNvPr id="454" name="PlaceHolder 3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pt-BR" sz="3200" b="0" strike="noStrike" spc="-1">
              <a:latin typeface="Arial"/>
            </a:endParaRPr>
          </a:p>
        </p:txBody>
      </p:sp>
      <p:sp>
        <p:nvSpPr>
          <p:cNvPr id="455" name="PlaceHolder 4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objOverTx" userDrawn="1">
  <p:cSld name="Title, Content over Conten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56" name="PlaceHolder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>
              <a:defRPr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457" name="PlaceHolder 2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pt-BR" sz="3200" b="0" strike="noStrike" spc="-1">
              <a:latin typeface="Arial"/>
            </a:endParaRPr>
          </a:p>
        </p:txBody>
      </p:sp>
      <p:sp>
        <p:nvSpPr>
          <p:cNvPr id="458" name="PlaceHolder 3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fourObj" userDrawn="1">
  <p:cSld name="Title, 4 Conten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59" name="PlaceHolder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>
              <a:defRPr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460" name="PlaceHolder 2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pt-BR" sz="3200" b="0" strike="noStrike" spc="-1">
              <a:latin typeface="Arial"/>
            </a:endParaRPr>
          </a:p>
        </p:txBody>
      </p:sp>
      <p:sp>
        <p:nvSpPr>
          <p:cNvPr id="461" name="PlaceHolder 3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pt-BR" sz="3200" b="0" strike="noStrike" spc="-1">
              <a:latin typeface="Arial"/>
            </a:endParaRPr>
          </a:p>
        </p:txBody>
      </p:sp>
      <p:sp>
        <p:nvSpPr>
          <p:cNvPr id="462" name="PlaceHolder 4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pt-BR" sz="3200" b="0" strike="noStrike" spc="-1">
              <a:latin typeface="Arial"/>
            </a:endParaRPr>
          </a:p>
        </p:txBody>
      </p:sp>
      <p:sp>
        <p:nvSpPr>
          <p:cNvPr id="463" name="PlaceHolder 5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blank" userDrawn="1">
  <p:cSld name="Title, 6 Conten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64" name="PlaceHolder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>
              <a:defRPr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465" name="PlaceHolder 2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pt-BR" sz="3200" b="0" strike="noStrike" spc="-1">
              <a:latin typeface="Arial"/>
            </a:endParaRPr>
          </a:p>
        </p:txBody>
      </p:sp>
      <p:sp>
        <p:nvSpPr>
          <p:cNvPr id="466" name="PlaceHolder 3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pt-BR" sz="3200" b="0" strike="noStrike" spc="-1">
              <a:latin typeface="Arial"/>
            </a:endParaRPr>
          </a:p>
        </p:txBody>
      </p:sp>
      <p:sp>
        <p:nvSpPr>
          <p:cNvPr id="467" name="PlaceHolder 4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pt-BR" sz="3200" b="0" strike="noStrike" spc="-1">
              <a:latin typeface="Arial"/>
            </a:endParaRPr>
          </a:p>
        </p:txBody>
      </p:sp>
      <p:sp>
        <p:nvSpPr>
          <p:cNvPr id="468" name="PlaceHolder 5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pt-BR" sz="3200" b="0" strike="noStrike" spc="-1">
              <a:latin typeface="Arial"/>
            </a:endParaRPr>
          </a:p>
        </p:txBody>
      </p:sp>
      <p:sp>
        <p:nvSpPr>
          <p:cNvPr id="469" name="PlaceHolder 6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pt-BR" sz="3200" b="0" strike="noStrike" spc="-1">
              <a:latin typeface="Arial"/>
            </a:endParaRPr>
          </a:p>
        </p:txBody>
      </p:sp>
      <p:sp>
        <p:nvSpPr>
          <p:cNvPr id="470" name="PlaceHolder 7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obj" userDrawn="1">
  <p:cSld name="Title, Conten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5" name="PlaceHolder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>
              <a:defRPr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46" name="PlaceHolder 2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woObj" userDrawn="1">
  <p:cSld name="Title, 2 Conten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7" name="PlaceHolder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>
              <a:defRPr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48" name="PlaceHolder 2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pt-BR" sz="3200" b="0" strike="noStrike" spc="-1">
              <a:latin typeface="Arial"/>
            </a:endParaRPr>
          </a:p>
        </p:txBody>
      </p:sp>
      <p:sp>
        <p:nvSpPr>
          <p:cNvPr id="49" name="PlaceHolder 3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Only" userDrawn="1">
  <p:cSld name="Title Only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0" name="PlaceHolder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>
              <a:defRPr/>
            </a:pPr>
            <a:endParaRPr lang="pt-BR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objOnly" userDrawn="1">
  <p:cSld name="Centered Tex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1" name="PlaceHolder 1" hidden="0"/>
          <p:cNvSpPr>
            <a:spLocks noGrp="1"/>
          </p:cNvSpPr>
          <p:nvPr isPhoto="0" userDrawn="0">
            <p:ph type="subTitle" hasCustomPrompt="0"/>
          </p:nvPr>
        </p:nvSpPr>
        <p:spPr bwMode="auto">
          <a:xfrm>
            <a:off x="457200" y="273600"/>
            <a:ext cx="8229240" cy="530784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>
              <a:defRPr/>
            </a:pPr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woObjAndObj" userDrawn="1">
  <p:cSld name="Title, 2 Content and Conten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2" name="PlaceHolder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>
              <a:defRPr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53" name="PlaceHolder 2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pt-BR" sz="3200" b="0" strike="noStrike" spc="-1">
              <a:latin typeface="Arial"/>
            </a:endParaRPr>
          </a:p>
        </p:txBody>
      </p:sp>
      <p:sp>
        <p:nvSpPr>
          <p:cNvPr id="54" name="PlaceHolder 3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pt-BR" sz="3200" b="0" strike="noStrike" spc="-1">
              <a:latin typeface="Arial"/>
            </a:endParaRPr>
          </a:p>
        </p:txBody>
      </p:sp>
      <p:sp>
        <p:nvSpPr>
          <p:cNvPr id="55" name="PlaceHolder 4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x" userDrawn="1">
  <p:cSld name="Title Slide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PlaceHolder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>
              <a:defRPr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5" name="PlaceHolder 2" hidden="0"/>
          <p:cNvSpPr>
            <a:spLocks noGrp="1"/>
          </p:cNvSpPr>
          <p:nvPr isPhoto="0" userDrawn="0">
            <p:ph type="subTitle" hasCustomPrompt="0"/>
          </p:nvPr>
        </p:nvSpPr>
        <p:spPr bwMode="auto"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>
              <a:defRPr/>
            </a:pPr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objAndTwoObj" userDrawn="1">
  <p:cSld name="Title Content and 2 Conten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6" name="PlaceHolder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>
              <a:defRPr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57" name="PlaceHolder 2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pt-BR" sz="3200" b="0" strike="noStrike" spc="-1">
              <a:latin typeface="Arial"/>
            </a:endParaRPr>
          </a:p>
        </p:txBody>
      </p:sp>
      <p:sp>
        <p:nvSpPr>
          <p:cNvPr id="58" name="PlaceHolder 3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pt-BR" sz="3200" b="0" strike="noStrike" spc="-1">
              <a:latin typeface="Arial"/>
            </a:endParaRPr>
          </a:p>
        </p:txBody>
      </p:sp>
      <p:sp>
        <p:nvSpPr>
          <p:cNvPr id="59" name="PlaceHolder 4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woObjOverTx" userDrawn="1">
  <p:cSld name="Title, 2 Content over Conten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0" name="PlaceHolder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>
              <a:defRPr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61" name="PlaceHolder 2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pt-BR" sz="3200" b="0" strike="noStrike" spc="-1">
              <a:latin typeface="Arial"/>
            </a:endParaRPr>
          </a:p>
        </p:txBody>
      </p:sp>
      <p:sp>
        <p:nvSpPr>
          <p:cNvPr id="62" name="PlaceHolder 3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pt-BR" sz="3200" b="0" strike="noStrike" spc="-1">
              <a:latin typeface="Arial"/>
            </a:endParaRPr>
          </a:p>
        </p:txBody>
      </p:sp>
      <p:sp>
        <p:nvSpPr>
          <p:cNvPr id="63" name="PlaceHolder 4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objOverTx" userDrawn="1">
  <p:cSld name="Title, Content over Conten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4" name="PlaceHolder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>
              <a:defRPr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65" name="PlaceHolder 2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pt-BR" sz="3200" b="0" strike="noStrike" spc="-1">
              <a:latin typeface="Arial"/>
            </a:endParaRPr>
          </a:p>
        </p:txBody>
      </p:sp>
      <p:sp>
        <p:nvSpPr>
          <p:cNvPr id="66" name="PlaceHolder 3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fourObj" userDrawn="1">
  <p:cSld name="Title, 4 Conten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7" name="PlaceHolder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>
              <a:defRPr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68" name="PlaceHolder 2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pt-BR" sz="3200" b="0" strike="noStrike" spc="-1">
              <a:latin typeface="Arial"/>
            </a:endParaRPr>
          </a:p>
        </p:txBody>
      </p:sp>
      <p:sp>
        <p:nvSpPr>
          <p:cNvPr id="69" name="PlaceHolder 3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pt-BR" sz="3200" b="0" strike="noStrike" spc="-1">
              <a:latin typeface="Arial"/>
            </a:endParaRPr>
          </a:p>
        </p:txBody>
      </p:sp>
      <p:sp>
        <p:nvSpPr>
          <p:cNvPr id="70" name="PlaceHolder 4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pt-BR" sz="3200" b="0" strike="noStrike" spc="-1">
              <a:latin typeface="Arial"/>
            </a:endParaRPr>
          </a:p>
        </p:txBody>
      </p:sp>
      <p:sp>
        <p:nvSpPr>
          <p:cNvPr id="71" name="PlaceHolder 5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blank" userDrawn="1">
  <p:cSld name="Title, 6 Conten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2" name="PlaceHolder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>
              <a:defRPr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73" name="PlaceHolder 2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pt-BR" sz="3200" b="0" strike="noStrike" spc="-1">
              <a:latin typeface="Arial"/>
            </a:endParaRPr>
          </a:p>
        </p:txBody>
      </p:sp>
      <p:sp>
        <p:nvSpPr>
          <p:cNvPr id="74" name="PlaceHolder 3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pt-BR" sz="3200" b="0" strike="noStrike" spc="-1">
              <a:latin typeface="Arial"/>
            </a:endParaRPr>
          </a:p>
        </p:txBody>
      </p:sp>
      <p:sp>
        <p:nvSpPr>
          <p:cNvPr id="75" name="PlaceHolder 4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pt-BR" sz="3200" b="0" strike="noStrike" spc="-1">
              <a:latin typeface="Arial"/>
            </a:endParaRPr>
          </a:p>
        </p:txBody>
      </p:sp>
      <p:sp>
        <p:nvSpPr>
          <p:cNvPr id="76" name="PlaceHolder 5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pt-BR" sz="3200" b="0" strike="noStrike" spc="-1">
              <a:latin typeface="Arial"/>
            </a:endParaRPr>
          </a:p>
        </p:txBody>
      </p:sp>
      <p:sp>
        <p:nvSpPr>
          <p:cNvPr id="77" name="PlaceHolder 6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pt-BR" sz="3200" b="0" strike="noStrike" spc="-1">
              <a:latin typeface="Arial"/>
            </a:endParaRPr>
          </a:p>
        </p:txBody>
      </p:sp>
      <p:sp>
        <p:nvSpPr>
          <p:cNvPr id="78" name="PlaceHolder 7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blank" userDrawn="1">
  <p:cSld name="Blank Slide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x" userDrawn="1">
  <p:cSld name="Title Slide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2" name="PlaceHolder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>
              <a:defRPr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83" name="PlaceHolder 2" hidden="0"/>
          <p:cNvSpPr>
            <a:spLocks noGrp="1"/>
          </p:cNvSpPr>
          <p:nvPr isPhoto="0" userDrawn="0">
            <p:ph type="subTitle" hasCustomPrompt="0"/>
          </p:nvPr>
        </p:nvSpPr>
        <p:spPr bwMode="auto"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>
              <a:defRPr/>
            </a:pPr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obj" userDrawn="1">
  <p:cSld name="Title, Conten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4" name="PlaceHolder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>
              <a:defRPr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85" name="PlaceHolder 2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woObj" userDrawn="1">
  <p:cSld name="Title, 2 Conten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6" name="PlaceHolder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>
              <a:defRPr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87" name="PlaceHolder 2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pt-BR" sz="3200" b="0" strike="noStrike" spc="-1">
              <a:latin typeface="Arial"/>
            </a:endParaRPr>
          </a:p>
        </p:txBody>
      </p:sp>
      <p:sp>
        <p:nvSpPr>
          <p:cNvPr id="88" name="PlaceHolder 3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Only" userDrawn="1">
  <p:cSld name="Title Only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9" name="PlaceHolder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>
              <a:defRPr/>
            </a:pPr>
            <a:endParaRPr lang="pt-BR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obj" userDrawn="1">
  <p:cSld name="Title, Conten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" name="PlaceHolder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>
              <a:defRPr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7" name="PlaceHolder 2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objOnly" userDrawn="1">
  <p:cSld name="Centered Tex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0" name="PlaceHolder 1" hidden="0"/>
          <p:cNvSpPr>
            <a:spLocks noGrp="1"/>
          </p:cNvSpPr>
          <p:nvPr isPhoto="0" userDrawn="0">
            <p:ph type="subTitle" hasCustomPrompt="0"/>
          </p:nvPr>
        </p:nvSpPr>
        <p:spPr bwMode="auto">
          <a:xfrm>
            <a:off x="457200" y="273600"/>
            <a:ext cx="8229240" cy="530784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>
              <a:defRPr/>
            </a:pPr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woObjAndObj" userDrawn="1">
  <p:cSld name="Title, 2 Content and Conten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1" name="PlaceHolder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>
              <a:defRPr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92" name="PlaceHolder 2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pt-BR" sz="3200" b="0" strike="noStrike" spc="-1">
              <a:latin typeface="Arial"/>
            </a:endParaRPr>
          </a:p>
        </p:txBody>
      </p:sp>
      <p:sp>
        <p:nvSpPr>
          <p:cNvPr id="93" name="PlaceHolder 3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pt-BR" sz="3200" b="0" strike="noStrike" spc="-1">
              <a:latin typeface="Arial"/>
            </a:endParaRPr>
          </a:p>
        </p:txBody>
      </p:sp>
      <p:sp>
        <p:nvSpPr>
          <p:cNvPr id="94" name="PlaceHolder 4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objAndTwoObj" userDrawn="1">
  <p:cSld name="Title Content and 2 Conten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5" name="PlaceHolder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>
              <a:defRPr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96" name="PlaceHolder 2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pt-BR" sz="3200" b="0" strike="noStrike" spc="-1">
              <a:latin typeface="Arial"/>
            </a:endParaRPr>
          </a:p>
        </p:txBody>
      </p:sp>
      <p:sp>
        <p:nvSpPr>
          <p:cNvPr id="97" name="PlaceHolder 3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pt-BR" sz="3200" b="0" strike="noStrike" spc="-1">
              <a:latin typeface="Arial"/>
            </a:endParaRPr>
          </a:p>
        </p:txBody>
      </p:sp>
      <p:sp>
        <p:nvSpPr>
          <p:cNvPr id="98" name="PlaceHolder 4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woObjOverTx" userDrawn="1">
  <p:cSld name="Title, 2 Content over Conten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9" name="PlaceHolder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>
              <a:defRPr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100" name="PlaceHolder 2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pt-BR" sz="3200" b="0" strike="noStrike" spc="-1">
              <a:latin typeface="Arial"/>
            </a:endParaRPr>
          </a:p>
        </p:txBody>
      </p:sp>
      <p:sp>
        <p:nvSpPr>
          <p:cNvPr id="101" name="PlaceHolder 3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pt-BR" sz="3200" b="0" strike="noStrike" spc="-1">
              <a:latin typeface="Arial"/>
            </a:endParaRPr>
          </a:p>
        </p:txBody>
      </p:sp>
      <p:sp>
        <p:nvSpPr>
          <p:cNvPr id="102" name="PlaceHolder 4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objOverTx" userDrawn="1">
  <p:cSld name="Title, Content over Conten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3" name="PlaceHolder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>
              <a:defRPr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104" name="PlaceHolder 2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pt-BR" sz="3200" b="0" strike="noStrike" spc="-1">
              <a:latin typeface="Arial"/>
            </a:endParaRPr>
          </a:p>
        </p:txBody>
      </p:sp>
      <p:sp>
        <p:nvSpPr>
          <p:cNvPr id="105" name="PlaceHolder 3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fourObj" userDrawn="1">
  <p:cSld name="Title, 4 Conten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6" name="PlaceHolder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>
              <a:defRPr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107" name="PlaceHolder 2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pt-BR" sz="3200" b="0" strike="noStrike" spc="-1">
              <a:latin typeface="Arial"/>
            </a:endParaRPr>
          </a:p>
        </p:txBody>
      </p:sp>
      <p:sp>
        <p:nvSpPr>
          <p:cNvPr id="108" name="PlaceHolder 3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pt-BR" sz="3200" b="0" strike="noStrike" spc="-1">
              <a:latin typeface="Arial"/>
            </a:endParaRPr>
          </a:p>
        </p:txBody>
      </p:sp>
      <p:sp>
        <p:nvSpPr>
          <p:cNvPr id="109" name="PlaceHolder 4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pt-BR" sz="3200" b="0" strike="noStrike" spc="-1">
              <a:latin typeface="Arial"/>
            </a:endParaRPr>
          </a:p>
        </p:txBody>
      </p:sp>
      <p:sp>
        <p:nvSpPr>
          <p:cNvPr id="110" name="PlaceHolder 5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blank" userDrawn="1">
  <p:cSld name="Title, 6 Conten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1" name="PlaceHolder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>
              <a:defRPr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112" name="PlaceHolder 2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pt-BR" sz="3200" b="0" strike="noStrike" spc="-1">
              <a:latin typeface="Arial"/>
            </a:endParaRPr>
          </a:p>
        </p:txBody>
      </p:sp>
      <p:sp>
        <p:nvSpPr>
          <p:cNvPr id="113" name="PlaceHolder 3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pt-BR" sz="3200" b="0" strike="noStrike" spc="-1">
              <a:latin typeface="Arial"/>
            </a:endParaRPr>
          </a:p>
        </p:txBody>
      </p:sp>
      <p:sp>
        <p:nvSpPr>
          <p:cNvPr id="114" name="PlaceHolder 4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pt-BR" sz="3200" b="0" strike="noStrike" spc="-1">
              <a:latin typeface="Arial"/>
            </a:endParaRPr>
          </a:p>
        </p:txBody>
      </p:sp>
      <p:sp>
        <p:nvSpPr>
          <p:cNvPr id="115" name="PlaceHolder 5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pt-BR" sz="3200" b="0" strike="noStrike" spc="-1">
              <a:latin typeface="Arial"/>
            </a:endParaRPr>
          </a:p>
        </p:txBody>
      </p:sp>
      <p:sp>
        <p:nvSpPr>
          <p:cNvPr id="116" name="PlaceHolder 6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pt-BR" sz="3200" b="0" strike="noStrike" spc="-1">
              <a:latin typeface="Arial"/>
            </a:endParaRPr>
          </a:p>
        </p:txBody>
      </p:sp>
      <p:sp>
        <p:nvSpPr>
          <p:cNvPr id="117" name="PlaceHolder 7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blank" userDrawn="1">
  <p:cSld name="Blank Slide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x" userDrawn="1">
  <p:cSld name="Title Slide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1" name="PlaceHolder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>
              <a:defRPr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122" name="PlaceHolder 2" hidden="0"/>
          <p:cNvSpPr>
            <a:spLocks noGrp="1"/>
          </p:cNvSpPr>
          <p:nvPr isPhoto="0" userDrawn="0">
            <p:ph type="subTitle" hasCustomPrompt="0"/>
          </p:nvPr>
        </p:nvSpPr>
        <p:spPr bwMode="auto"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>
              <a:defRPr/>
            </a:pPr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obj" userDrawn="1">
  <p:cSld name="Title, Conten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3" name="PlaceHolder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>
              <a:defRPr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124" name="PlaceHolder 2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woObj" userDrawn="1">
  <p:cSld name="Title, 2 Conten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" name="PlaceHolder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>
              <a:defRPr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9" name="PlaceHolder 2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pt-BR" sz="3200" b="0" strike="noStrike" spc="-1">
              <a:latin typeface="Arial"/>
            </a:endParaRPr>
          </a:p>
        </p:txBody>
      </p:sp>
      <p:sp>
        <p:nvSpPr>
          <p:cNvPr id="10" name="PlaceHolder 3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woObj" userDrawn="1">
  <p:cSld name="Title, 2 Conten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5" name="PlaceHolder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>
              <a:defRPr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126" name="PlaceHolder 2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pt-BR" sz="3200" b="0" strike="noStrike" spc="-1">
              <a:latin typeface="Arial"/>
            </a:endParaRPr>
          </a:p>
        </p:txBody>
      </p:sp>
      <p:sp>
        <p:nvSpPr>
          <p:cNvPr id="127" name="PlaceHolder 3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Only" userDrawn="1">
  <p:cSld name="Title Only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8" name="PlaceHolder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>
              <a:defRPr/>
            </a:pPr>
            <a:endParaRPr lang="pt-BR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objOnly" userDrawn="1">
  <p:cSld name="Centered Tex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9" name="PlaceHolder 1" hidden="0"/>
          <p:cNvSpPr>
            <a:spLocks noGrp="1"/>
          </p:cNvSpPr>
          <p:nvPr isPhoto="0" userDrawn="0">
            <p:ph type="subTitle" hasCustomPrompt="0"/>
          </p:nvPr>
        </p:nvSpPr>
        <p:spPr bwMode="auto">
          <a:xfrm>
            <a:off x="457200" y="273600"/>
            <a:ext cx="8229240" cy="530784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>
              <a:defRPr/>
            </a:pPr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woObjAndObj" userDrawn="1">
  <p:cSld name="Title, 2 Content and Conten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0" name="PlaceHolder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>
              <a:defRPr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131" name="PlaceHolder 2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pt-BR" sz="3200" b="0" strike="noStrike" spc="-1">
              <a:latin typeface="Arial"/>
            </a:endParaRPr>
          </a:p>
        </p:txBody>
      </p:sp>
      <p:sp>
        <p:nvSpPr>
          <p:cNvPr id="132" name="PlaceHolder 3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pt-BR" sz="3200" b="0" strike="noStrike" spc="-1">
              <a:latin typeface="Arial"/>
            </a:endParaRPr>
          </a:p>
        </p:txBody>
      </p:sp>
      <p:sp>
        <p:nvSpPr>
          <p:cNvPr id="133" name="PlaceHolder 4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objAndTwoObj" userDrawn="1">
  <p:cSld name="Title Content and 2 Conten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4" name="PlaceHolder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>
              <a:defRPr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135" name="PlaceHolder 2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pt-BR" sz="3200" b="0" strike="noStrike" spc="-1">
              <a:latin typeface="Arial"/>
            </a:endParaRPr>
          </a:p>
        </p:txBody>
      </p:sp>
      <p:sp>
        <p:nvSpPr>
          <p:cNvPr id="136" name="PlaceHolder 3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pt-BR" sz="3200" b="0" strike="noStrike" spc="-1">
              <a:latin typeface="Arial"/>
            </a:endParaRPr>
          </a:p>
        </p:txBody>
      </p:sp>
      <p:sp>
        <p:nvSpPr>
          <p:cNvPr id="137" name="PlaceHolder 4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woObjOverTx" userDrawn="1">
  <p:cSld name="Title, 2 Content over Conten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8" name="PlaceHolder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>
              <a:defRPr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139" name="PlaceHolder 2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pt-BR" sz="3200" b="0" strike="noStrike" spc="-1">
              <a:latin typeface="Arial"/>
            </a:endParaRPr>
          </a:p>
        </p:txBody>
      </p:sp>
      <p:sp>
        <p:nvSpPr>
          <p:cNvPr id="140" name="PlaceHolder 3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pt-BR" sz="3200" b="0" strike="noStrike" spc="-1">
              <a:latin typeface="Arial"/>
            </a:endParaRPr>
          </a:p>
        </p:txBody>
      </p:sp>
      <p:sp>
        <p:nvSpPr>
          <p:cNvPr id="141" name="PlaceHolder 4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objOverTx" userDrawn="1">
  <p:cSld name="Title, Content over Conten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2" name="PlaceHolder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>
              <a:defRPr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143" name="PlaceHolder 2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pt-BR" sz="3200" b="0" strike="noStrike" spc="-1">
              <a:latin typeface="Arial"/>
            </a:endParaRPr>
          </a:p>
        </p:txBody>
      </p:sp>
      <p:sp>
        <p:nvSpPr>
          <p:cNvPr id="144" name="PlaceHolder 3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fourObj" userDrawn="1">
  <p:cSld name="Title, 4 Conten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5" name="PlaceHolder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>
              <a:defRPr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146" name="PlaceHolder 2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pt-BR" sz="3200" b="0" strike="noStrike" spc="-1">
              <a:latin typeface="Arial"/>
            </a:endParaRPr>
          </a:p>
        </p:txBody>
      </p:sp>
      <p:sp>
        <p:nvSpPr>
          <p:cNvPr id="147" name="PlaceHolder 3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pt-BR" sz="3200" b="0" strike="noStrike" spc="-1">
              <a:latin typeface="Arial"/>
            </a:endParaRPr>
          </a:p>
        </p:txBody>
      </p:sp>
      <p:sp>
        <p:nvSpPr>
          <p:cNvPr id="148" name="PlaceHolder 4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pt-BR" sz="3200" b="0" strike="noStrike" spc="-1">
              <a:latin typeface="Arial"/>
            </a:endParaRPr>
          </a:p>
        </p:txBody>
      </p:sp>
      <p:sp>
        <p:nvSpPr>
          <p:cNvPr id="149" name="PlaceHolder 5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blank" userDrawn="1">
  <p:cSld name="Title, 6 Conten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0" name="PlaceHolder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>
              <a:defRPr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151" name="PlaceHolder 2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pt-BR" sz="3200" b="0" strike="noStrike" spc="-1">
              <a:latin typeface="Arial"/>
            </a:endParaRPr>
          </a:p>
        </p:txBody>
      </p:sp>
      <p:sp>
        <p:nvSpPr>
          <p:cNvPr id="152" name="PlaceHolder 3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pt-BR" sz="3200" b="0" strike="noStrike" spc="-1">
              <a:latin typeface="Arial"/>
            </a:endParaRPr>
          </a:p>
        </p:txBody>
      </p:sp>
      <p:sp>
        <p:nvSpPr>
          <p:cNvPr id="153" name="PlaceHolder 4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pt-BR" sz="3200" b="0" strike="noStrike" spc="-1">
              <a:latin typeface="Arial"/>
            </a:endParaRPr>
          </a:p>
        </p:txBody>
      </p:sp>
      <p:sp>
        <p:nvSpPr>
          <p:cNvPr id="154" name="PlaceHolder 5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pt-BR" sz="3200" b="0" strike="noStrike" spc="-1">
              <a:latin typeface="Arial"/>
            </a:endParaRPr>
          </a:p>
        </p:txBody>
      </p:sp>
      <p:sp>
        <p:nvSpPr>
          <p:cNvPr id="155" name="PlaceHolder 6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pt-BR" sz="3200" b="0" strike="noStrike" spc="-1">
              <a:latin typeface="Arial"/>
            </a:endParaRPr>
          </a:p>
        </p:txBody>
      </p:sp>
      <p:sp>
        <p:nvSpPr>
          <p:cNvPr id="156" name="PlaceHolder 7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blank" userDrawn="1">
  <p:cSld name="Blank Slide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Only" userDrawn="1">
  <p:cSld name="Title Only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" name="PlaceHolder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>
              <a:defRPr/>
            </a:pPr>
            <a:endParaRPr lang="pt-BR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x" userDrawn="1">
  <p:cSld name="Title Slide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0" name="PlaceHolder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>
              <a:defRPr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161" name="PlaceHolder 2" hidden="0"/>
          <p:cNvSpPr>
            <a:spLocks noGrp="1"/>
          </p:cNvSpPr>
          <p:nvPr isPhoto="0" userDrawn="0">
            <p:ph type="subTitle" hasCustomPrompt="0"/>
          </p:nvPr>
        </p:nvSpPr>
        <p:spPr bwMode="auto"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>
              <a:defRPr/>
            </a:pPr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obj" userDrawn="1">
  <p:cSld name="Title, Conten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2" name="PlaceHolder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>
              <a:defRPr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163" name="PlaceHolder 2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woObj" userDrawn="1">
  <p:cSld name="Title, 2 Conten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4" name="PlaceHolder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>
              <a:defRPr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165" name="PlaceHolder 2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pt-BR" sz="3200" b="0" strike="noStrike" spc="-1">
              <a:latin typeface="Arial"/>
            </a:endParaRPr>
          </a:p>
        </p:txBody>
      </p:sp>
      <p:sp>
        <p:nvSpPr>
          <p:cNvPr id="166" name="PlaceHolder 3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Only" userDrawn="1">
  <p:cSld name="Title Only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7" name="PlaceHolder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>
              <a:defRPr/>
            </a:pPr>
            <a:endParaRPr lang="pt-BR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objOnly" userDrawn="1">
  <p:cSld name="Centered Tex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8" name="PlaceHolder 1" hidden="0"/>
          <p:cNvSpPr>
            <a:spLocks noGrp="1"/>
          </p:cNvSpPr>
          <p:nvPr isPhoto="0" userDrawn="0">
            <p:ph type="subTitle" hasCustomPrompt="0"/>
          </p:nvPr>
        </p:nvSpPr>
        <p:spPr bwMode="auto">
          <a:xfrm>
            <a:off x="457200" y="273600"/>
            <a:ext cx="8229240" cy="530784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>
              <a:defRPr/>
            </a:pPr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woObjAndObj" userDrawn="1">
  <p:cSld name="Title, 2 Content and Conten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9" name="PlaceHolder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>
              <a:defRPr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170" name="PlaceHolder 2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pt-BR" sz="3200" b="0" strike="noStrike" spc="-1">
              <a:latin typeface="Arial"/>
            </a:endParaRPr>
          </a:p>
        </p:txBody>
      </p:sp>
      <p:sp>
        <p:nvSpPr>
          <p:cNvPr id="171" name="PlaceHolder 3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pt-BR" sz="3200" b="0" strike="noStrike" spc="-1">
              <a:latin typeface="Arial"/>
            </a:endParaRPr>
          </a:p>
        </p:txBody>
      </p:sp>
      <p:sp>
        <p:nvSpPr>
          <p:cNvPr id="172" name="PlaceHolder 4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objAndTwoObj" userDrawn="1">
  <p:cSld name="Title Content and 2 Conten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3" name="PlaceHolder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>
              <a:defRPr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174" name="PlaceHolder 2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pt-BR" sz="3200" b="0" strike="noStrike" spc="-1">
              <a:latin typeface="Arial"/>
            </a:endParaRPr>
          </a:p>
        </p:txBody>
      </p:sp>
      <p:sp>
        <p:nvSpPr>
          <p:cNvPr id="175" name="PlaceHolder 3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pt-BR" sz="3200" b="0" strike="noStrike" spc="-1">
              <a:latin typeface="Arial"/>
            </a:endParaRPr>
          </a:p>
        </p:txBody>
      </p:sp>
      <p:sp>
        <p:nvSpPr>
          <p:cNvPr id="176" name="PlaceHolder 4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woObjOverTx" userDrawn="1">
  <p:cSld name="Title, 2 Content over Conten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7" name="PlaceHolder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>
              <a:defRPr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178" name="PlaceHolder 2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pt-BR" sz="3200" b="0" strike="noStrike" spc="-1">
              <a:latin typeface="Arial"/>
            </a:endParaRPr>
          </a:p>
        </p:txBody>
      </p:sp>
      <p:sp>
        <p:nvSpPr>
          <p:cNvPr id="179" name="PlaceHolder 3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pt-BR" sz="3200" b="0" strike="noStrike" spc="-1">
              <a:latin typeface="Arial"/>
            </a:endParaRPr>
          </a:p>
        </p:txBody>
      </p:sp>
      <p:sp>
        <p:nvSpPr>
          <p:cNvPr id="180" name="PlaceHolder 4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objOverTx" userDrawn="1">
  <p:cSld name="Title, Content over Conten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1" name="PlaceHolder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>
              <a:defRPr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182" name="PlaceHolder 2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pt-BR" sz="3200" b="0" strike="noStrike" spc="-1">
              <a:latin typeface="Arial"/>
            </a:endParaRPr>
          </a:p>
        </p:txBody>
      </p:sp>
      <p:sp>
        <p:nvSpPr>
          <p:cNvPr id="183" name="PlaceHolder 3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fourObj" userDrawn="1">
  <p:cSld name="Title, 4 Conten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4" name="PlaceHolder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>
              <a:defRPr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185" name="PlaceHolder 2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pt-BR" sz="3200" b="0" strike="noStrike" spc="-1">
              <a:latin typeface="Arial"/>
            </a:endParaRPr>
          </a:p>
        </p:txBody>
      </p:sp>
      <p:sp>
        <p:nvSpPr>
          <p:cNvPr id="186" name="PlaceHolder 3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pt-BR" sz="3200" b="0" strike="noStrike" spc="-1">
              <a:latin typeface="Arial"/>
            </a:endParaRPr>
          </a:p>
        </p:txBody>
      </p:sp>
      <p:sp>
        <p:nvSpPr>
          <p:cNvPr id="187" name="PlaceHolder 4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pt-BR" sz="3200" b="0" strike="noStrike" spc="-1">
              <a:latin typeface="Arial"/>
            </a:endParaRPr>
          </a:p>
        </p:txBody>
      </p:sp>
      <p:sp>
        <p:nvSpPr>
          <p:cNvPr id="188" name="PlaceHolder 5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objOnly" userDrawn="1">
  <p:cSld name="Centered Tex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" name="PlaceHolder 1" hidden="0"/>
          <p:cNvSpPr>
            <a:spLocks noGrp="1"/>
          </p:cNvSpPr>
          <p:nvPr isPhoto="0" userDrawn="0">
            <p:ph type="subTitle" hasCustomPrompt="0"/>
          </p:nvPr>
        </p:nvSpPr>
        <p:spPr bwMode="auto">
          <a:xfrm>
            <a:off x="457200" y="273600"/>
            <a:ext cx="8229240" cy="530784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>
              <a:defRPr/>
            </a:pPr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blank" userDrawn="1">
  <p:cSld name="Title, 6 Conten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9" name="PlaceHolder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>
              <a:defRPr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190" name="PlaceHolder 2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pt-BR" sz="3200" b="0" strike="noStrike" spc="-1">
              <a:latin typeface="Arial"/>
            </a:endParaRPr>
          </a:p>
        </p:txBody>
      </p:sp>
      <p:sp>
        <p:nvSpPr>
          <p:cNvPr id="191" name="PlaceHolder 3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pt-BR" sz="3200" b="0" strike="noStrike" spc="-1">
              <a:latin typeface="Arial"/>
            </a:endParaRPr>
          </a:p>
        </p:txBody>
      </p:sp>
      <p:sp>
        <p:nvSpPr>
          <p:cNvPr id="192" name="PlaceHolder 4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pt-BR" sz="3200" b="0" strike="noStrike" spc="-1">
              <a:latin typeface="Arial"/>
            </a:endParaRPr>
          </a:p>
        </p:txBody>
      </p:sp>
      <p:sp>
        <p:nvSpPr>
          <p:cNvPr id="193" name="PlaceHolder 5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pt-BR" sz="3200" b="0" strike="noStrike" spc="-1">
              <a:latin typeface="Arial"/>
            </a:endParaRPr>
          </a:p>
        </p:txBody>
      </p:sp>
      <p:sp>
        <p:nvSpPr>
          <p:cNvPr id="194" name="PlaceHolder 6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pt-BR" sz="3200" b="0" strike="noStrike" spc="-1">
              <a:latin typeface="Arial"/>
            </a:endParaRPr>
          </a:p>
        </p:txBody>
      </p:sp>
      <p:sp>
        <p:nvSpPr>
          <p:cNvPr id="195" name="PlaceHolder 7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blank" userDrawn="1">
  <p:cSld name="Blank Slide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x" userDrawn="1">
  <p:cSld name="Title Slide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9" name="PlaceHolder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>
              <a:defRPr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200" name="PlaceHolder 2" hidden="0"/>
          <p:cNvSpPr>
            <a:spLocks noGrp="1"/>
          </p:cNvSpPr>
          <p:nvPr isPhoto="0" userDrawn="0">
            <p:ph type="subTitle" hasCustomPrompt="0"/>
          </p:nvPr>
        </p:nvSpPr>
        <p:spPr bwMode="auto"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>
              <a:defRPr/>
            </a:pPr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obj" userDrawn="1">
  <p:cSld name="Title, Conten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1" name="PlaceHolder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>
              <a:defRPr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202" name="PlaceHolder 2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woObj" userDrawn="1">
  <p:cSld name="Title, 2 Conten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3" name="PlaceHolder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>
              <a:defRPr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204" name="PlaceHolder 2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pt-BR" sz="3200" b="0" strike="noStrike" spc="-1">
              <a:latin typeface="Arial"/>
            </a:endParaRPr>
          </a:p>
        </p:txBody>
      </p:sp>
      <p:sp>
        <p:nvSpPr>
          <p:cNvPr id="205" name="PlaceHolder 3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Only" userDrawn="1">
  <p:cSld name="Title Only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6" name="PlaceHolder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>
              <a:defRPr/>
            </a:pPr>
            <a:endParaRPr lang="pt-BR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objOnly" userDrawn="1">
  <p:cSld name="Centered Tex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7" name="PlaceHolder 1" hidden="0"/>
          <p:cNvSpPr>
            <a:spLocks noGrp="1"/>
          </p:cNvSpPr>
          <p:nvPr isPhoto="0" userDrawn="0">
            <p:ph type="subTitle" hasCustomPrompt="0"/>
          </p:nvPr>
        </p:nvSpPr>
        <p:spPr bwMode="auto">
          <a:xfrm>
            <a:off x="457200" y="273600"/>
            <a:ext cx="8229240" cy="530784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>
              <a:defRPr/>
            </a:pPr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woObjAndObj" userDrawn="1">
  <p:cSld name="Title, 2 Content and Conten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8" name="PlaceHolder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>
              <a:defRPr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209" name="PlaceHolder 2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pt-BR" sz="3200" b="0" strike="noStrike" spc="-1">
              <a:latin typeface="Arial"/>
            </a:endParaRPr>
          </a:p>
        </p:txBody>
      </p:sp>
      <p:sp>
        <p:nvSpPr>
          <p:cNvPr id="210" name="PlaceHolder 3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pt-BR" sz="3200" b="0" strike="noStrike" spc="-1">
              <a:latin typeface="Arial"/>
            </a:endParaRPr>
          </a:p>
        </p:txBody>
      </p:sp>
      <p:sp>
        <p:nvSpPr>
          <p:cNvPr id="211" name="PlaceHolder 4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objAndTwoObj" userDrawn="1">
  <p:cSld name="Title Content and 2 Conten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2" name="PlaceHolder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>
              <a:defRPr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213" name="PlaceHolder 2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pt-BR" sz="3200" b="0" strike="noStrike" spc="-1">
              <a:latin typeface="Arial"/>
            </a:endParaRPr>
          </a:p>
        </p:txBody>
      </p:sp>
      <p:sp>
        <p:nvSpPr>
          <p:cNvPr id="214" name="PlaceHolder 3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pt-BR" sz="3200" b="0" strike="noStrike" spc="-1">
              <a:latin typeface="Arial"/>
            </a:endParaRPr>
          </a:p>
        </p:txBody>
      </p:sp>
      <p:sp>
        <p:nvSpPr>
          <p:cNvPr id="215" name="PlaceHolder 4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woObjOverTx" userDrawn="1">
  <p:cSld name="Title, 2 Content over Conten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6" name="PlaceHolder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>
              <a:defRPr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217" name="PlaceHolder 2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pt-BR" sz="3200" b="0" strike="noStrike" spc="-1">
              <a:latin typeface="Arial"/>
            </a:endParaRPr>
          </a:p>
        </p:txBody>
      </p:sp>
      <p:sp>
        <p:nvSpPr>
          <p:cNvPr id="218" name="PlaceHolder 3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pt-BR" sz="3200" b="0" strike="noStrike" spc="-1">
              <a:latin typeface="Arial"/>
            </a:endParaRPr>
          </a:p>
        </p:txBody>
      </p:sp>
      <p:sp>
        <p:nvSpPr>
          <p:cNvPr id="219" name="PlaceHolder 4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woObjAndObj" userDrawn="1">
  <p:cSld name="Title, 2 Content and Conten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" name="PlaceHolder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>
              <a:defRPr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14" name="PlaceHolder 2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pt-BR" sz="3200" b="0" strike="noStrike" spc="-1">
              <a:latin typeface="Arial"/>
            </a:endParaRPr>
          </a:p>
        </p:txBody>
      </p:sp>
      <p:sp>
        <p:nvSpPr>
          <p:cNvPr id="15" name="PlaceHolder 3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pt-BR" sz="3200" b="0" strike="noStrike" spc="-1">
              <a:latin typeface="Arial"/>
            </a:endParaRPr>
          </a:p>
        </p:txBody>
      </p:sp>
      <p:sp>
        <p:nvSpPr>
          <p:cNvPr id="16" name="PlaceHolder 4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objOverTx" userDrawn="1">
  <p:cSld name="Title, Content over Conten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20" name="PlaceHolder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>
              <a:defRPr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221" name="PlaceHolder 2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pt-BR" sz="3200" b="0" strike="noStrike" spc="-1">
              <a:latin typeface="Arial"/>
            </a:endParaRPr>
          </a:p>
        </p:txBody>
      </p:sp>
      <p:sp>
        <p:nvSpPr>
          <p:cNvPr id="222" name="PlaceHolder 3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fourObj" userDrawn="1">
  <p:cSld name="Title, 4 Conten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23" name="PlaceHolder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>
              <a:defRPr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224" name="PlaceHolder 2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pt-BR" sz="3200" b="0" strike="noStrike" spc="-1">
              <a:latin typeface="Arial"/>
            </a:endParaRPr>
          </a:p>
        </p:txBody>
      </p:sp>
      <p:sp>
        <p:nvSpPr>
          <p:cNvPr id="225" name="PlaceHolder 3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pt-BR" sz="3200" b="0" strike="noStrike" spc="-1">
              <a:latin typeface="Arial"/>
            </a:endParaRPr>
          </a:p>
        </p:txBody>
      </p:sp>
      <p:sp>
        <p:nvSpPr>
          <p:cNvPr id="226" name="PlaceHolder 4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pt-BR" sz="3200" b="0" strike="noStrike" spc="-1">
              <a:latin typeface="Arial"/>
            </a:endParaRPr>
          </a:p>
        </p:txBody>
      </p:sp>
      <p:sp>
        <p:nvSpPr>
          <p:cNvPr id="227" name="PlaceHolder 5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blank" userDrawn="1">
  <p:cSld name="Title, 6 Conten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28" name="PlaceHolder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>
              <a:defRPr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229" name="PlaceHolder 2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pt-BR" sz="3200" b="0" strike="noStrike" spc="-1">
              <a:latin typeface="Arial"/>
            </a:endParaRPr>
          </a:p>
        </p:txBody>
      </p:sp>
      <p:sp>
        <p:nvSpPr>
          <p:cNvPr id="230" name="PlaceHolder 3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pt-BR" sz="3200" b="0" strike="noStrike" spc="-1">
              <a:latin typeface="Arial"/>
            </a:endParaRPr>
          </a:p>
        </p:txBody>
      </p:sp>
      <p:sp>
        <p:nvSpPr>
          <p:cNvPr id="231" name="PlaceHolder 4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pt-BR" sz="3200" b="0" strike="noStrike" spc="-1">
              <a:latin typeface="Arial"/>
            </a:endParaRPr>
          </a:p>
        </p:txBody>
      </p:sp>
      <p:sp>
        <p:nvSpPr>
          <p:cNvPr id="232" name="PlaceHolder 5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pt-BR" sz="3200" b="0" strike="noStrike" spc="-1">
              <a:latin typeface="Arial"/>
            </a:endParaRPr>
          </a:p>
        </p:txBody>
      </p:sp>
      <p:sp>
        <p:nvSpPr>
          <p:cNvPr id="233" name="PlaceHolder 6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pt-BR" sz="3200" b="0" strike="noStrike" spc="-1">
              <a:latin typeface="Arial"/>
            </a:endParaRPr>
          </a:p>
        </p:txBody>
      </p:sp>
      <p:sp>
        <p:nvSpPr>
          <p:cNvPr id="234" name="PlaceHolder 7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blank" userDrawn="1">
  <p:cSld name="Blank Slide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x" userDrawn="1">
  <p:cSld name="Title Slide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38" name="PlaceHolder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>
              <a:defRPr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239" name="PlaceHolder 2" hidden="0"/>
          <p:cNvSpPr>
            <a:spLocks noGrp="1"/>
          </p:cNvSpPr>
          <p:nvPr isPhoto="0" userDrawn="0">
            <p:ph type="subTitle" hasCustomPrompt="0"/>
          </p:nvPr>
        </p:nvSpPr>
        <p:spPr bwMode="auto"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>
              <a:defRPr/>
            </a:pPr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obj" userDrawn="1">
  <p:cSld name="Title, Conten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40" name="PlaceHolder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>
              <a:defRPr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241" name="PlaceHolder 2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woObj" userDrawn="1">
  <p:cSld name="Title, 2 Conten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42" name="PlaceHolder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>
              <a:defRPr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243" name="PlaceHolder 2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pt-BR" sz="3200" b="0" strike="noStrike" spc="-1">
              <a:latin typeface="Arial"/>
            </a:endParaRPr>
          </a:p>
        </p:txBody>
      </p:sp>
      <p:sp>
        <p:nvSpPr>
          <p:cNvPr id="244" name="PlaceHolder 3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Only" userDrawn="1">
  <p:cSld name="Title Only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45" name="PlaceHolder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>
              <a:defRPr/>
            </a:pPr>
            <a:endParaRPr lang="pt-BR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objOnly" userDrawn="1">
  <p:cSld name="Centered Tex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46" name="PlaceHolder 1" hidden="0"/>
          <p:cNvSpPr>
            <a:spLocks noGrp="1"/>
          </p:cNvSpPr>
          <p:nvPr isPhoto="0" userDrawn="0">
            <p:ph type="subTitle" hasCustomPrompt="0"/>
          </p:nvPr>
        </p:nvSpPr>
        <p:spPr bwMode="auto">
          <a:xfrm>
            <a:off x="457200" y="273600"/>
            <a:ext cx="8229240" cy="530784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>
              <a:defRPr/>
            </a:pPr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woObjAndObj" userDrawn="1">
  <p:cSld name="Title, 2 Content and Conten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47" name="PlaceHolder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>
              <a:defRPr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248" name="PlaceHolder 2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pt-BR" sz="3200" b="0" strike="noStrike" spc="-1">
              <a:latin typeface="Arial"/>
            </a:endParaRPr>
          </a:p>
        </p:txBody>
      </p:sp>
      <p:sp>
        <p:nvSpPr>
          <p:cNvPr id="249" name="PlaceHolder 3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pt-BR" sz="3200" b="0" strike="noStrike" spc="-1">
              <a:latin typeface="Arial"/>
            </a:endParaRPr>
          </a:p>
        </p:txBody>
      </p:sp>
      <p:sp>
        <p:nvSpPr>
          <p:cNvPr id="250" name="PlaceHolder 4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objAndTwoObj" userDrawn="1">
  <p:cSld name="Title Content and 2 Conten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" name="PlaceHolder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>
              <a:defRPr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18" name="PlaceHolder 2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pt-BR" sz="3200" b="0" strike="noStrike" spc="-1">
              <a:latin typeface="Arial"/>
            </a:endParaRPr>
          </a:p>
        </p:txBody>
      </p:sp>
      <p:sp>
        <p:nvSpPr>
          <p:cNvPr id="19" name="PlaceHolder 3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pt-BR" sz="3200" b="0" strike="noStrike" spc="-1">
              <a:latin typeface="Arial"/>
            </a:endParaRPr>
          </a:p>
        </p:txBody>
      </p:sp>
      <p:sp>
        <p:nvSpPr>
          <p:cNvPr id="20" name="PlaceHolder 4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objAndTwoObj" userDrawn="1">
  <p:cSld name="Title Content and 2 Conten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51" name="PlaceHolder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>
              <a:defRPr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252" name="PlaceHolder 2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pt-BR" sz="3200" b="0" strike="noStrike" spc="-1">
              <a:latin typeface="Arial"/>
            </a:endParaRPr>
          </a:p>
        </p:txBody>
      </p:sp>
      <p:sp>
        <p:nvSpPr>
          <p:cNvPr id="253" name="PlaceHolder 3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pt-BR" sz="3200" b="0" strike="noStrike" spc="-1">
              <a:latin typeface="Arial"/>
            </a:endParaRPr>
          </a:p>
        </p:txBody>
      </p:sp>
      <p:sp>
        <p:nvSpPr>
          <p:cNvPr id="254" name="PlaceHolder 4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woObjOverTx" userDrawn="1">
  <p:cSld name="Title, 2 Content over Conten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55" name="PlaceHolder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>
              <a:defRPr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256" name="PlaceHolder 2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pt-BR" sz="3200" b="0" strike="noStrike" spc="-1">
              <a:latin typeface="Arial"/>
            </a:endParaRPr>
          </a:p>
        </p:txBody>
      </p:sp>
      <p:sp>
        <p:nvSpPr>
          <p:cNvPr id="257" name="PlaceHolder 3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pt-BR" sz="3200" b="0" strike="noStrike" spc="-1">
              <a:latin typeface="Arial"/>
            </a:endParaRPr>
          </a:p>
        </p:txBody>
      </p:sp>
      <p:sp>
        <p:nvSpPr>
          <p:cNvPr id="258" name="PlaceHolder 4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objOverTx" userDrawn="1">
  <p:cSld name="Title, Content over Conten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59" name="PlaceHolder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>
              <a:defRPr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260" name="PlaceHolder 2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pt-BR" sz="3200" b="0" strike="noStrike" spc="-1">
              <a:latin typeface="Arial"/>
            </a:endParaRPr>
          </a:p>
        </p:txBody>
      </p:sp>
      <p:sp>
        <p:nvSpPr>
          <p:cNvPr id="261" name="PlaceHolder 3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fourObj" userDrawn="1">
  <p:cSld name="Title, 4 Conten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62" name="PlaceHolder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>
              <a:defRPr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263" name="PlaceHolder 2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pt-BR" sz="3200" b="0" strike="noStrike" spc="-1">
              <a:latin typeface="Arial"/>
            </a:endParaRPr>
          </a:p>
        </p:txBody>
      </p:sp>
      <p:sp>
        <p:nvSpPr>
          <p:cNvPr id="264" name="PlaceHolder 3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pt-BR" sz="3200" b="0" strike="noStrike" spc="-1">
              <a:latin typeface="Arial"/>
            </a:endParaRPr>
          </a:p>
        </p:txBody>
      </p:sp>
      <p:sp>
        <p:nvSpPr>
          <p:cNvPr id="265" name="PlaceHolder 4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pt-BR" sz="3200" b="0" strike="noStrike" spc="-1">
              <a:latin typeface="Arial"/>
            </a:endParaRPr>
          </a:p>
        </p:txBody>
      </p:sp>
      <p:sp>
        <p:nvSpPr>
          <p:cNvPr id="266" name="PlaceHolder 5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blank" userDrawn="1">
  <p:cSld name="Title, 6 Conten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67" name="PlaceHolder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>
              <a:defRPr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268" name="PlaceHolder 2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pt-BR" sz="3200" b="0" strike="noStrike" spc="-1">
              <a:latin typeface="Arial"/>
            </a:endParaRPr>
          </a:p>
        </p:txBody>
      </p:sp>
      <p:sp>
        <p:nvSpPr>
          <p:cNvPr id="269" name="PlaceHolder 3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pt-BR" sz="3200" b="0" strike="noStrike" spc="-1">
              <a:latin typeface="Arial"/>
            </a:endParaRPr>
          </a:p>
        </p:txBody>
      </p:sp>
      <p:sp>
        <p:nvSpPr>
          <p:cNvPr id="270" name="PlaceHolder 4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pt-BR" sz="3200" b="0" strike="noStrike" spc="-1">
              <a:latin typeface="Arial"/>
            </a:endParaRPr>
          </a:p>
        </p:txBody>
      </p:sp>
      <p:sp>
        <p:nvSpPr>
          <p:cNvPr id="271" name="PlaceHolder 5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pt-BR" sz="3200" b="0" strike="noStrike" spc="-1">
              <a:latin typeface="Arial"/>
            </a:endParaRPr>
          </a:p>
        </p:txBody>
      </p:sp>
      <p:sp>
        <p:nvSpPr>
          <p:cNvPr id="272" name="PlaceHolder 6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pt-BR" sz="3200" b="0" strike="noStrike" spc="-1">
              <a:latin typeface="Arial"/>
            </a:endParaRPr>
          </a:p>
        </p:txBody>
      </p:sp>
      <p:sp>
        <p:nvSpPr>
          <p:cNvPr id="273" name="PlaceHolder 7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blank" userDrawn="1">
  <p:cSld name="Blank Slide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x" userDrawn="1">
  <p:cSld name="Title Slide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77" name="PlaceHolder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>
              <a:defRPr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278" name="PlaceHolder 2" hidden="0"/>
          <p:cNvSpPr>
            <a:spLocks noGrp="1"/>
          </p:cNvSpPr>
          <p:nvPr isPhoto="0" userDrawn="0">
            <p:ph type="subTitle" hasCustomPrompt="0"/>
          </p:nvPr>
        </p:nvSpPr>
        <p:spPr bwMode="auto"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>
              <a:defRPr/>
            </a:pPr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obj" userDrawn="1">
  <p:cSld name="Title, Conten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79" name="PlaceHolder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>
              <a:defRPr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280" name="PlaceHolder 2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woObj" userDrawn="1">
  <p:cSld name="Title, 2 Conten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81" name="PlaceHolder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>
              <a:defRPr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282" name="PlaceHolder 2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pt-BR" sz="3200" b="0" strike="noStrike" spc="-1">
              <a:latin typeface="Arial"/>
            </a:endParaRPr>
          </a:p>
        </p:txBody>
      </p:sp>
      <p:sp>
        <p:nvSpPr>
          <p:cNvPr id="283" name="PlaceHolder 3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Only" userDrawn="1">
  <p:cSld name="Title Only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84" name="PlaceHolder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>
              <a:defRPr/>
            </a:pPr>
            <a:endParaRPr lang="pt-BR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woObjOverTx" userDrawn="1">
  <p:cSld name="Title, 2 Content over Conten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PlaceHolder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>
              <a:defRPr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22" name="PlaceHolder 2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pt-BR" sz="3200" b="0" strike="noStrike" spc="-1">
              <a:latin typeface="Arial"/>
            </a:endParaRPr>
          </a:p>
        </p:txBody>
      </p:sp>
      <p:sp>
        <p:nvSpPr>
          <p:cNvPr id="23" name="PlaceHolder 3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pt-BR" sz="3200" b="0" strike="noStrike" spc="-1">
              <a:latin typeface="Arial"/>
            </a:endParaRPr>
          </a:p>
        </p:txBody>
      </p:sp>
      <p:sp>
        <p:nvSpPr>
          <p:cNvPr id="24" name="PlaceHolder 4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objOnly" userDrawn="1">
  <p:cSld name="Centered Tex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85" name="PlaceHolder 1" hidden="0"/>
          <p:cNvSpPr>
            <a:spLocks noGrp="1"/>
          </p:cNvSpPr>
          <p:nvPr isPhoto="0" userDrawn="0">
            <p:ph type="subTitle" hasCustomPrompt="0"/>
          </p:nvPr>
        </p:nvSpPr>
        <p:spPr bwMode="auto">
          <a:xfrm>
            <a:off x="457200" y="273600"/>
            <a:ext cx="8229240" cy="530784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>
              <a:defRPr/>
            </a:pPr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woObjAndObj" userDrawn="1">
  <p:cSld name="Title, 2 Content and Conten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86" name="PlaceHolder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>
              <a:defRPr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287" name="PlaceHolder 2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pt-BR" sz="3200" b="0" strike="noStrike" spc="-1">
              <a:latin typeface="Arial"/>
            </a:endParaRPr>
          </a:p>
        </p:txBody>
      </p:sp>
      <p:sp>
        <p:nvSpPr>
          <p:cNvPr id="288" name="PlaceHolder 3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pt-BR" sz="3200" b="0" strike="noStrike" spc="-1">
              <a:latin typeface="Arial"/>
            </a:endParaRPr>
          </a:p>
        </p:txBody>
      </p:sp>
      <p:sp>
        <p:nvSpPr>
          <p:cNvPr id="289" name="PlaceHolder 4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objAndTwoObj" userDrawn="1">
  <p:cSld name="Title Content and 2 Conten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90" name="PlaceHolder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>
              <a:defRPr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291" name="PlaceHolder 2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pt-BR" sz="3200" b="0" strike="noStrike" spc="-1">
              <a:latin typeface="Arial"/>
            </a:endParaRPr>
          </a:p>
        </p:txBody>
      </p:sp>
      <p:sp>
        <p:nvSpPr>
          <p:cNvPr id="292" name="PlaceHolder 3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pt-BR" sz="3200" b="0" strike="noStrike" spc="-1">
              <a:latin typeface="Arial"/>
            </a:endParaRPr>
          </a:p>
        </p:txBody>
      </p:sp>
      <p:sp>
        <p:nvSpPr>
          <p:cNvPr id="293" name="PlaceHolder 4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woObjOverTx" userDrawn="1">
  <p:cSld name="Title, 2 Content over Conten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94" name="PlaceHolder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>
              <a:defRPr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295" name="PlaceHolder 2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pt-BR" sz="3200" b="0" strike="noStrike" spc="-1">
              <a:latin typeface="Arial"/>
            </a:endParaRPr>
          </a:p>
        </p:txBody>
      </p:sp>
      <p:sp>
        <p:nvSpPr>
          <p:cNvPr id="296" name="PlaceHolder 3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pt-BR" sz="3200" b="0" strike="noStrike" spc="-1">
              <a:latin typeface="Arial"/>
            </a:endParaRPr>
          </a:p>
        </p:txBody>
      </p:sp>
      <p:sp>
        <p:nvSpPr>
          <p:cNvPr id="297" name="PlaceHolder 4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objOverTx" userDrawn="1">
  <p:cSld name="Title, Content over Conten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98" name="PlaceHolder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>
              <a:defRPr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299" name="PlaceHolder 2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pt-BR" sz="3200" b="0" strike="noStrike" spc="-1">
              <a:latin typeface="Arial"/>
            </a:endParaRPr>
          </a:p>
        </p:txBody>
      </p:sp>
      <p:sp>
        <p:nvSpPr>
          <p:cNvPr id="300" name="PlaceHolder 3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fourObj" userDrawn="1">
  <p:cSld name="Title, 4 Conten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01" name="PlaceHolder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>
              <a:defRPr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302" name="PlaceHolder 2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pt-BR" sz="3200" b="0" strike="noStrike" spc="-1">
              <a:latin typeface="Arial"/>
            </a:endParaRPr>
          </a:p>
        </p:txBody>
      </p:sp>
      <p:sp>
        <p:nvSpPr>
          <p:cNvPr id="303" name="PlaceHolder 3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pt-BR" sz="3200" b="0" strike="noStrike" spc="-1">
              <a:latin typeface="Arial"/>
            </a:endParaRPr>
          </a:p>
        </p:txBody>
      </p:sp>
      <p:sp>
        <p:nvSpPr>
          <p:cNvPr id="304" name="PlaceHolder 4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pt-BR" sz="3200" b="0" strike="noStrike" spc="-1">
              <a:latin typeface="Arial"/>
            </a:endParaRPr>
          </a:p>
        </p:txBody>
      </p:sp>
      <p:sp>
        <p:nvSpPr>
          <p:cNvPr id="305" name="PlaceHolder 5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blank" userDrawn="1">
  <p:cSld name="Title, 6 Conten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06" name="PlaceHolder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>
              <a:defRPr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307" name="PlaceHolder 2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pt-BR" sz="3200" b="0" strike="noStrike" spc="-1">
              <a:latin typeface="Arial"/>
            </a:endParaRPr>
          </a:p>
        </p:txBody>
      </p:sp>
      <p:sp>
        <p:nvSpPr>
          <p:cNvPr id="308" name="PlaceHolder 3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pt-BR" sz="3200" b="0" strike="noStrike" spc="-1">
              <a:latin typeface="Arial"/>
            </a:endParaRPr>
          </a:p>
        </p:txBody>
      </p:sp>
      <p:sp>
        <p:nvSpPr>
          <p:cNvPr id="309" name="PlaceHolder 4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pt-BR" sz="3200" b="0" strike="noStrike" spc="-1">
              <a:latin typeface="Arial"/>
            </a:endParaRPr>
          </a:p>
        </p:txBody>
      </p:sp>
      <p:sp>
        <p:nvSpPr>
          <p:cNvPr id="310" name="PlaceHolder 5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pt-BR" sz="3200" b="0" strike="noStrike" spc="-1">
              <a:latin typeface="Arial"/>
            </a:endParaRPr>
          </a:p>
        </p:txBody>
      </p:sp>
      <p:sp>
        <p:nvSpPr>
          <p:cNvPr id="311" name="PlaceHolder 6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pt-BR" sz="3200" b="0" strike="noStrike" spc="-1">
              <a:latin typeface="Arial"/>
            </a:endParaRPr>
          </a:p>
        </p:txBody>
      </p:sp>
      <p:sp>
        <p:nvSpPr>
          <p:cNvPr id="312" name="PlaceHolder 7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blank" userDrawn="1">
  <p:cSld name="Blank Slide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x" userDrawn="1">
  <p:cSld name="Title Slide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16" name="PlaceHolder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>
              <a:defRPr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317" name="PlaceHolder 2" hidden="0"/>
          <p:cNvSpPr>
            <a:spLocks noGrp="1"/>
          </p:cNvSpPr>
          <p:nvPr isPhoto="0" userDrawn="0">
            <p:ph type="subTitle" hasCustomPrompt="0"/>
          </p:nvPr>
        </p:nvSpPr>
        <p:spPr bwMode="auto"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>
              <a:defRPr/>
            </a:pPr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obj" userDrawn="1">
  <p:cSld name="Title, Conten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18" name="PlaceHolder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>
              <a:defRPr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319" name="PlaceHolder 2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jpg"/><Relationship Id="rId15" Type="http://schemas.openxmlformats.org/officeDocument/2006/relationships/image" Target="../media/image2.png"/></Relationships>
</file>

<file path=ppt/slideMasters/_rels/slideMaster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9.xml"/><Relationship Id="rId2" Type="http://schemas.openxmlformats.org/officeDocument/2006/relationships/slideLayout" Target="../slideLayouts/slideLayout110.xml"/><Relationship Id="rId3" Type="http://schemas.openxmlformats.org/officeDocument/2006/relationships/slideLayout" Target="../slideLayouts/slideLayout111.xml"/><Relationship Id="rId4" Type="http://schemas.openxmlformats.org/officeDocument/2006/relationships/slideLayout" Target="../slideLayouts/slideLayout112.xml"/><Relationship Id="rId5" Type="http://schemas.openxmlformats.org/officeDocument/2006/relationships/slideLayout" Target="../slideLayouts/slideLayout113.xml"/><Relationship Id="rId6" Type="http://schemas.openxmlformats.org/officeDocument/2006/relationships/slideLayout" Target="../slideLayouts/slideLayout114.xml"/><Relationship Id="rId7" Type="http://schemas.openxmlformats.org/officeDocument/2006/relationships/slideLayout" Target="../slideLayouts/slideLayout115.xml"/><Relationship Id="rId8" Type="http://schemas.openxmlformats.org/officeDocument/2006/relationships/slideLayout" Target="../slideLayouts/slideLayout116.xml"/><Relationship Id="rId9" Type="http://schemas.openxmlformats.org/officeDocument/2006/relationships/slideLayout" Target="../slideLayouts/slideLayout117.xml"/><Relationship Id="rId10" Type="http://schemas.openxmlformats.org/officeDocument/2006/relationships/slideLayout" Target="../slideLayouts/slideLayout118.xml"/><Relationship Id="rId11" Type="http://schemas.openxmlformats.org/officeDocument/2006/relationships/slideLayout" Target="../slideLayouts/slideLayout119.xml"/><Relationship Id="rId12" Type="http://schemas.openxmlformats.org/officeDocument/2006/relationships/slideLayout" Target="../slideLayouts/slideLayout120.xml"/><Relationship Id="rId13" Type="http://schemas.openxmlformats.org/officeDocument/2006/relationships/theme" Target="../theme/theme10.xml"/><Relationship Id="rId14" Type="http://schemas.openxmlformats.org/officeDocument/2006/relationships/image" Target="../media/image11.jpg"/></Relationships>
</file>

<file path=ppt/slideMasters/_rels/slideMaster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1.xml"/><Relationship Id="rId2" Type="http://schemas.openxmlformats.org/officeDocument/2006/relationships/slideLayout" Target="../slideLayouts/slideLayout122.xml"/><Relationship Id="rId3" Type="http://schemas.openxmlformats.org/officeDocument/2006/relationships/slideLayout" Target="../slideLayouts/slideLayout123.xml"/><Relationship Id="rId4" Type="http://schemas.openxmlformats.org/officeDocument/2006/relationships/slideLayout" Target="../slideLayouts/slideLayout124.xml"/><Relationship Id="rId5" Type="http://schemas.openxmlformats.org/officeDocument/2006/relationships/slideLayout" Target="../slideLayouts/slideLayout125.xml"/><Relationship Id="rId6" Type="http://schemas.openxmlformats.org/officeDocument/2006/relationships/slideLayout" Target="../slideLayouts/slideLayout126.xml"/><Relationship Id="rId7" Type="http://schemas.openxmlformats.org/officeDocument/2006/relationships/slideLayout" Target="../slideLayouts/slideLayout127.xml"/><Relationship Id="rId8" Type="http://schemas.openxmlformats.org/officeDocument/2006/relationships/slideLayout" Target="../slideLayouts/slideLayout128.xml"/><Relationship Id="rId9" Type="http://schemas.openxmlformats.org/officeDocument/2006/relationships/slideLayout" Target="../slideLayouts/slideLayout129.xml"/><Relationship Id="rId10" Type="http://schemas.openxmlformats.org/officeDocument/2006/relationships/slideLayout" Target="../slideLayouts/slideLayout130.xml"/><Relationship Id="rId11" Type="http://schemas.openxmlformats.org/officeDocument/2006/relationships/slideLayout" Target="../slideLayouts/slideLayout131.xml"/><Relationship Id="rId12" Type="http://schemas.openxmlformats.org/officeDocument/2006/relationships/slideLayout" Target="../slideLayouts/slideLayout132.xml"/><Relationship Id="rId13" Type="http://schemas.openxmlformats.org/officeDocument/2006/relationships/theme" Target="../theme/theme11.xml"/><Relationship Id="rId14" Type="http://schemas.openxmlformats.org/officeDocument/2006/relationships/image" Target="../media/image12.jpg"/></Relationships>
</file>

<file path=ppt/slideMasters/_rels/slideMaster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3.xml"/><Relationship Id="rId2" Type="http://schemas.openxmlformats.org/officeDocument/2006/relationships/slideLayout" Target="../slideLayouts/slideLayout134.xml"/><Relationship Id="rId3" Type="http://schemas.openxmlformats.org/officeDocument/2006/relationships/slideLayout" Target="../slideLayouts/slideLayout135.xml"/><Relationship Id="rId4" Type="http://schemas.openxmlformats.org/officeDocument/2006/relationships/slideLayout" Target="../slideLayouts/slideLayout136.xml"/><Relationship Id="rId5" Type="http://schemas.openxmlformats.org/officeDocument/2006/relationships/slideLayout" Target="../slideLayouts/slideLayout137.xml"/><Relationship Id="rId6" Type="http://schemas.openxmlformats.org/officeDocument/2006/relationships/slideLayout" Target="../slideLayouts/slideLayout138.xml"/><Relationship Id="rId7" Type="http://schemas.openxmlformats.org/officeDocument/2006/relationships/slideLayout" Target="../slideLayouts/slideLayout139.xml"/><Relationship Id="rId8" Type="http://schemas.openxmlformats.org/officeDocument/2006/relationships/slideLayout" Target="../slideLayouts/slideLayout140.xml"/><Relationship Id="rId9" Type="http://schemas.openxmlformats.org/officeDocument/2006/relationships/slideLayout" Target="../slideLayouts/slideLayout141.xml"/><Relationship Id="rId10" Type="http://schemas.openxmlformats.org/officeDocument/2006/relationships/slideLayout" Target="../slideLayouts/slideLayout142.xml"/><Relationship Id="rId11" Type="http://schemas.openxmlformats.org/officeDocument/2006/relationships/slideLayout" Target="../slideLayouts/slideLayout143.xml"/><Relationship Id="rId12" Type="http://schemas.openxmlformats.org/officeDocument/2006/relationships/slideLayout" Target="../slideLayouts/slideLayout144.xml"/><Relationship Id="rId13" Type="http://schemas.openxmlformats.org/officeDocument/2006/relationships/theme" Target="../theme/theme12.xml"/><Relationship Id="rId14" Type="http://schemas.openxmlformats.org/officeDocument/2006/relationships/image" Target="../media/image13.jpg"/><Relationship Id="rId15" Type="http://schemas.openxmlformats.org/officeDocument/2006/relationships/image" Target="../media/image14.jpg"/></Relationships>
</file>

<file path=ppt/slideMasters/_rels/slideMaster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4.xml"/><Relationship Id="rId13" Type="http://schemas.openxmlformats.org/officeDocument/2006/relationships/theme" Target="../theme/theme2.xml"/><Relationship Id="rId14" Type="http://schemas.openxmlformats.org/officeDocument/2006/relationships/image" Target="../media/image3.jpg"/></Relationships>
</file>

<file path=ppt/slideMasters/_rels/slideMaster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1.xml"/><Relationship Id="rId8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36.xml"/><Relationship Id="rId13" Type="http://schemas.openxmlformats.org/officeDocument/2006/relationships/theme" Target="../theme/theme3.xml"/><Relationship Id="rId14" Type="http://schemas.openxmlformats.org/officeDocument/2006/relationships/image" Target="../media/image4.jpg"/></Relationships>
</file>

<file path=ppt/slideMasters/_rels/slideMaster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slideLayout" Target="../slideLayouts/slideLayout38.xml"/><Relationship Id="rId3" Type="http://schemas.openxmlformats.org/officeDocument/2006/relationships/slideLayout" Target="../slideLayouts/slideLayout39.xml"/><Relationship Id="rId4" Type="http://schemas.openxmlformats.org/officeDocument/2006/relationships/slideLayout" Target="../slideLayouts/slideLayout40.xml"/><Relationship Id="rId5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3.xml"/><Relationship Id="rId8" Type="http://schemas.openxmlformats.org/officeDocument/2006/relationships/slideLayout" Target="../slideLayouts/slideLayout44.xml"/><Relationship Id="rId9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46.xml"/><Relationship Id="rId11" Type="http://schemas.openxmlformats.org/officeDocument/2006/relationships/slideLayout" Target="../slideLayouts/slideLayout47.xml"/><Relationship Id="rId12" Type="http://schemas.openxmlformats.org/officeDocument/2006/relationships/slideLayout" Target="../slideLayouts/slideLayout48.xml"/><Relationship Id="rId13" Type="http://schemas.openxmlformats.org/officeDocument/2006/relationships/theme" Target="../theme/theme4.xml"/><Relationship Id="rId14" Type="http://schemas.openxmlformats.org/officeDocument/2006/relationships/image" Target="../media/image5.jpg"/></Relationships>
</file>

<file path=ppt/slideMasters/_rels/slideMaster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slideLayout" Target="../slideLayouts/slideLayout55.xml"/><Relationship Id="rId8" Type="http://schemas.openxmlformats.org/officeDocument/2006/relationships/slideLayout" Target="../slideLayouts/slideLayout56.xml"/><Relationship Id="rId9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58.xml"/><Relationship Id="rId11" Type="http://schemas.openxmlformats.org/officeDocument/2006/relationships/slideLayout" Target="../slideLayouts/slideLayout59.xml"/><Relationship Id="rId12" Type="http://schemas.openxmlformats.org/officeDocument/2006/relationships/slideLayout" Target="../slideLayouts/slideLayout60.xml"/><Relationship Id="rId13" Type="http://schemas.openxmlformats.org/officeDocument/2006/relationships/theme" Target="../theme/theme5.xml"/><Relationship Id="rId14" Type="http://schemas.openxmlformats.org/officeDocument/2006/relationships/image" Target="../media/image6.jpg"/></Relationships>
</file>

<file path=ppt/slideMasters/_rels/slideMaster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slideLayout" Target="../slideLayouts/slideLayout67.xml"/><Relationship Id="rId8" Type="http://schemas.openxmlformats.org/officeDocument/2006/relationships/slideLayout" Target="../slideLayouts/slideLayout68.xml"/><Relationship Id="rId9" Type="http://schemas.openxmlformats.org/officeDocument/2006/relationships/slideLayout" Target="../slideLayouts/slideLayout69.xml"/><Relationship Id="rId10" Type="http://schemas.openxmlformats.org/officeDocument/2006/relationships/slideLayout" Target="../slideLayouts/slideLayout70.xml"/><Relationship Id="rId11" Type="http://schemas.openxmlformats.org/officeDocument/2006/relationships/slideLayout" Target="../slideLayouts/slideLayout71.xml"/><Relationship Id="rId12" Type="http://schemas.openxmlformats.org/officeDocument/2006/relationships/slideLayout" Target="../slideLayouts/slideLayout72.xml"/><Relationship Id="rId13" Type="http://schemas.openxmlformats.org/officeDocument/2006/relationships/theme" Target="../theme/theme6.xml"/><Relationship Id="rId14" Type="http://schemas.openxmlformats.org/officeDocument/2006/relationships/image" Target="../media/image7.jpg"/></Relationships>
</file>

<file path=ppt/slideMasters/_rels/slideMaster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3.xml"/><Relationship Id="rId2" Type="http://schemas.openxmlformats.org/officeDocument/2006/relationships/slideLayout" Target="../slideLayouts/slideLayout74.xml"/><Relationship Id="rId3" Type="http://schemas.openxmlformats.org/officeDocument/2006/relationships/slideLayout" Target="../slideLayouts/slideLayout75.xml"/><Relationship Id="rId4" Type="http://schemas.openxmlformats.org/officeDocument/2006/relationships/slideLayout" Target="../slideLayouts/slideLayout76.xml"/><Relationship Id="rId5" Type="http://schemas.openxmlformats.org/officeDocument/2006/relationships/slideLayout" Target="../slideLayouts/slideLayout77.xml"/><Relationship Id="rId6" Type="http://schemas.openxmlformats.org/officeDocument/2006/relationships/slideLayout" Target="../slideLayouts/slideLayout78.xml"/><Relationship Id="rId7" Type="http://schemas.openxmlformats.org/officeDocument/2006/relationships/slideLayout" Target="../slideLayouts/slideLayout79.xml"/><Relationship Id="rId8" Type="http://schemas.openxmlformats.org/officeDocument/2006/relationships/slideLayout" Target="../slideLayouts/slideLayout80.xml"/><Relationship Id="rId9" Type="http://schemas.openxmlformats.org/officeDocument/2006/relationships/slideLayout" Target="../slideLayouts/slideLayout81.xml"/><Relationship Id="rId10" Type="http://schemas.openxmlformats.org/officeDocument/2006/relationships/slideLayout" Target="../slideLayouts/slideLayout82.xml"/><Relationship Id="rId11" Type="http://schemas.openxmlformats.org/officeDocument/2006/relationships/slideLayout" Target="../slideLayouts/slideLayout83.xml"/><Relationship Id="rId12" Type="http://schemas.openxmlformats.org/officeDocument/2006/relationships/slideLayout" Target="../slideLayouts/slideLayout84.xml"/><Relationship Id="rId13" Type="http://schemas.openxmlformats.org/officeDocument/2006/relationships/theme" Target="../theme/theme7.xml"/><Relationship Id="rId14" Type="http://schemas.openxmlformats.org/officeDocument/2006/relationships/image" Target="../media/image8.jpg"/></Relationships>
</file>

<file path=ppt/slideMasters/_rels/slideMaster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5.xml"/><Relationship Id="rId2" Type="http://schemas.openxmlformats.org/officeDocument/2006/relationships/slideLayout" Target="../slideLayouts/slideLayout86.xml"/><Relationship Id="rId3" Type="http://schemas.openxmlformats.org/officeDocument/2006/relationships/slideLayout" Target="../slideLayouts/slideLayout87.xml"/><Relationship Id="rId4" Type="http://schemas.openxmlformats.org/officeDocument/2006/relationships/slideLayout" Target="../slideLayouts/slideLayout88.xml"/><Relationship Id="rId5" Type="http://schemas.openxmlformats.org/officeDocument/2006/relationships/slideLayout" Target="../slideLayouts/slideLayout89.xml"/><Relationship Id="rId6" Type="http://schemas.openxmlformats.org/officeDocument/2006/relationships/slideLayout" Target="../slideLayouts/slideLayout90.xml"/><Relationship Id="rId7" Type="http://schemas.openxmlformats.org/officeDocument/2006/relationships/slideLayout" Target="../slideLayouts/slideLayout91.xml"/><Relationship Id="rId8" Type="http://schemas.openxmlformats.org/officeDocument/2006/relationships/slideLayout" Target="../slideLayouts/slideLayout92.xml"/><Relationship Id="rId9" Type="http://schemas.openxmlformats.org/officeDocument/2006/relationships/slideLayout" Target="../slideLayouts/slideLayout93.xml"/><Relationship Id="rId10" Type="http://schemas.openxmlformats.org/officeDocument/2006/relationships/slideLayout" Target="../slideLayouts/slideLayout94.xml"/><Relationship Id="rId11" Type="http://schemas.openxmlformats.org/officeDocument/2006/relationships/slideLayout" Target="../slideLayouts/slideLayout95.xml"/><Relationship Id="rId12" Type="http://schemas.openxmlformats.org/officeDocument/2006/relationships/slideLayout" Target="../slideLayouts/slideLayout96.xml"/><Relationship Id="rId13" Type="http://schemas.openxmlformats.org/officeDocument/2006/relationships/theme" Target="../theme/theme8.xml"/><Relationship Id="rId14" Type="http://schemas.openxmlformats.org/officeDocument/2006/relationships/image" Target="../media/image9.jpg"/></Relationships>
</file>

<file path=ppt/slideMasters/_rels/slideMaster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7.xml"/><Relationship Id="rId2" Type="http://schemas.openxmlformats.org/officeDocument/2006/relationships/slideLayout" Target="../slideLayouts/slideLayout98.xml"/><Relationship Id="rId3" Type="http://schemas.openxmlformats.org/officeDocument/2006/relationships/slideLayout" Target="../slideLayouts/slideLayout99.xml"/><Relationship Id="rId4" Type="http://schemas.openxmlformats.org/officeDocument/2006/relationships/slideLayout" Target="../slideLayouts/slideLayout100.xml"/><Relationship Id="rId5" Type="http://schemas.openxmlformats.org/officeDocument/2006/relationships/slideLayout" Target="../slideLayouts/slideLayout101.xml"/><Relationship Id="rId6" Type="http://schemas.openxmlformats.org/officeDocument/2006/relationships/slideLayout" Target="../slideLayouts/slideLayout102.xml"/><Relationship Id="rId7" Type="http://schemas.openxmlformats.org/officeDocument/2006/relationships/slideLayout" Target="../slideLayouts/slideLayout103.xml"/><Relationship Id="rId8" Type="http://schemas.openxmlformats.org/officeDocument/2006/relationships/slideLayout" Target="../slideLayouts/slideLayout104.xml"/><Relationship Id="rId9" Type="http://schemas.openxmlformats.org/officeDocument/2006/relationships/slideLayout" Target="../slideLayouts/slideLayout105.xml"/><Relationship Id="rId10" Type="http://schemas.openxmlformats.org/officeDocument/2006/relationships/slideLayout" Target="../slideLayouts/slideLayout106.xml"/><Relationship Id="rId11" Type="http://schemas.openxmlformats.org/officeDocument/2006/relationships/slideLayout" Target="../slideLayouts/slideLayout107.xml"/><Relationship Id="rId12" Type="http://schemas.openxmlformats.org/officeDocument/2006/relationships/slideLayout" Target="../slideLayouts/slideLayout108.xml"/><Relationship Id="rId13" Type="http://schemas.openxmlformats.org/officeDocument/2006/relationships/theme" Target="../theme/theme9.xml"/><Relationship Id="rId14" Type="http://schemas.openxmlformats.org/officeDocument/2006/relationships/image" Target="../media/image10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">
    <p:bg>
      <p:bgPr shadeToTitle="0">
        <a:solidFill>
          <a:srgbClr val="FFFFFF"/>
        </a:solid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0" name="Picture 2" descr="" hidden="0"/>
          <p:cNvPicPr/>
          <p:nvPr isPhoto="0" userDrawn="0"/>
        </p:nvPicPr>
        <p:blipFill>
          <a:blip r:embed="rId14"/>
          <a:stretch/>
        </p:blipFill>
        <p:spPr bwMode="auto">
          <a:xfrm>
            <a:off x="0" y="0"/>
            <a:ext cx="9140760" cy="6854760"/>
          </a:xfrm>
          <a:prstGeom prst="rect">
            <a:avLst/>
          </a:prstGeom>
          <a:ln>
            <a:noFill/>
          </a:ln>
        </p:spPr>
      </p:pic>
      <p:pic>
        <p:nvPicPr>
          <p:cNvPr id="1" name="Imagem 6" descr="" hidden="0"/>
          <p:cNvPicPr/>
          <p:nvPr isPhoto="0" userDrawn="0"/>
        </p:nvPicPr>
        <p:blipFill>
          <a:blip r:embed="rId15"/>
          <a:stretch/>
        </p:blipFill>
        <p:spPr bwMode="auto">
          <a:xfrm>
            <a:off x="2880" y="0"/>
            <a:ext cx="9135000" cy="6854760"/>
          </a:xfrm>
          <a:prstGeom prst="rect">
            <a:avLst/>
          </a:prstGeom>
          <a:ln>
            <a:noFill/>
          </a:ln>
        </p:spPr>
      </p:pic>
      <p:sp>
        <p:nvSpPr>
          <p:cNvPr id="2" name="PlaceHolder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457200" y="273600"/>
            <a:ext cx="8228880" cy="114444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>
              <a:defRPr/>
            </a:pPr>
            <a:r>
              <a:rPr lang="pt-BR" sz="1800" b="0" strike="noStrike" spc="-1">
                <a:latin typeface="Arial"/>
              </a:rPr>
              <a:t>Click to edit the title text format</a:t>
            </a:r>
            <a:endParaRPr lang="pt-BR" sz="1800" b="0" strike="noStrike" spc="-1">
              <a:latin typeface="Arial"/>
            </a:endParaRPr>
          </a:p>
        </p:txBody>
      </p:sp>
      <p:sp>
        <p:nvSpPr>
          <p:cNvPr id="3" name="PlaceHolder 2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457200" y="1604520"/>
            <a:ext cx="8228880" cy="397692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 marL="432000" indent="-324000" algn="ctr">
              <a:spcBef>
                <a:spcPts val="1417"/>
              </a:spcBef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pt-BR" sz="1800" b="0" strike="noStrike" spc="-1">
                <a:latin typeface="Arial"/>
              </a:rPr>
              <a:t>Click to edit the outline text format</a:t>
            </a:r>
            <a:endParaRPr lang="pt-BR" sz="1800" b="0" strike="noStrike" spc="-1">
              <a:latin typeface="Arial"/>
            </a:endParaRPr>
          </a:p>
          <a:p>
            <a:pPr marL="864000" lvl="1" indent="-324000" algn="ctr"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  <a:defRPr/>
            </a:pPr>
            <a:r>
              <a:rPr lang="pt-BR" sz="1800" b="0" strike="noStrike" spc="-1">
                <a:latin typeface="Arial"/>
              </a:rPr>
              <a:t>Second Outline Level</a:t>
            </a:r>
            <a:endParaRPr lang="pt-BR" sz="1800" b="0" strike="noStrike" spc="-1">
              <a:latin typeface="Arial"/>
            </a:endParaRPr>
          </a:p>
          <a:p>
            <a:pPr marL="1296000" lvl="2" indent="-288000" algn="ctr">
              <a:spcBef>
                <a:spcPts val="850"/>
              </a:spcBef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pt-BR" sz="1800" b="0" strike="noStrike" spc="-1">
                <a:latin typeface="Arial"/>
              </a:rPr>
              <a:t>Third Outline Level</a:t>
            </a:r>
            <a:endParaRPr lang="pt-BR" sz="1800" b="0" strike="noStrike" spc="-1">
              <a:latin typeface="Arial"/>
            </a:endParaRPr>
          </a:p>
          <a:p>
            <a:pPr marL="1728000" lvl="3" indent="-216000" algn="ctr">
              <a:spcBef>
                <a:spcPts val="567"/>
              </a:spcBef>
              <a:buClr>
                <a:srgbClr val="000000"/>
              </a:buClr>
              <a:buSzPct val="75000"/>
              <a:buFont typeface="Symbol"/>
              <a:buChar char=""/>
              <a:defRPr/>
            </a:pPr>
            <a:r>
              <a:rPr lang="pt-BR" sz="1800" b="0" strike="noStrike" spc="-1">
                <a:latin typeface="Arial"/>
              </a:rPr>
              <a:t>Fourth Outline Level</a:t>
            </a:r>
            <a:endParaRPr lang="pt-BR" sz="1800" b="0" strike="noStrike" spc="-1">
              <a:latin typeface="Arial"/>
            </a:endParaRPr>
          </a:p>
          <a:p>
            <a:pPr marL="2160000" lvl="4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pt-BR" sz="1800" b="0" strike="noStrike" spc="-1">
                <a:latin typeface="Arial"/>
              </a:rPr>
              <a:t>Fifth Outline Level</a:t>
            </a:r>
            <a:endParaRPr lang="pt-BR" sz="1800" b="0" strike="noStrike" spc="-1">
              <a:latin typeface="Arial"/>
            </a:endParaRPr>
          </a:p>
          <a:p>
            <a:pPr marL="2592000" lvl="5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pt-BR" sz="1800" b="0" strike="noStrike" spc="-1">
                <a:latin typeface="Arial"/>
              </a:rPr>
              <a:t>Sixth Outline Level</a:t>
            </a:r>
            <a:endParaRPr lang="pt-BR" sz="1800" b="0" strike="noStrike" spc="-1">
              <a:latin typeface="Arial"/>
            </a:endParaRPr>
          </a:p>
          <a:p>
            <a:pPr marL="3024000" lvl="6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pt-BR" sz="1800" b="0" strike="noStrike" spc="-1">
                <a:latin typeface="Arial"/>
              </a:rPr>
              <a:t>Seventh Outline Level</a:t>
            </a:r>
            <a:endParaRPr lang="pt-BR" sz="1800" b="0" strike="noStrike" spc="-1"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">
    <p:bg>
      <p:bgPr shadeToTitle="0">
        <a:solidFill>
          <a:srgbClr val="FFFFFF"/>
        </a:solid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352" name="Picture 2" descr="" hidden="0"/>
          <p:cNvPicPr/>
          <p:nvPr isPhoto="0" userDrawn="0"/>
        </p:nvPicPr>
        <p:blipFill>
          <a:blip r:embed="rId14"/>
          <a:stretch/>
        </p:blipFill>
        <p:spPr bwMode="auto">
          <a:xfrm>
            <a:off x="0" y="0"/>
            <a:ext cx="9140760" cy="6854760"/>
          </a:xfrm>
          <a:prstGeom prst="rect">
            <a:avLst/>
          </a:prstGeom>
          <a:ln>
            <a:noFill/>
          </a:ln>
        </p:spPr>
      </p:pic>
      <p:sp>
        <p:nvSpPr>
          <p:cNvPr id="353" name="PlaceHolder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>
              <a:defRPr/>
            </a:pPr>
            <a:r>
              <a:rPr lang="pt-BR" sz="4400" b="0" strike="noStrike" spc="-1">
                <a:latin typeface="Arial"/>
              </a:rPr>
              <a:t>Click to edit the title text format</a:t>
            </a:r>
            <a:endParaRPr lang="pt-BR" sz="4400" b="0" strike="noStrike" spc="-1">
              <a:latin typeface="Arial"/>
            </a:endParaRPr>
          </a:p>
        </p:txBody>
      </p:sp>
      <p:sp>
        <p:nvSpPr>
          <p:cNvPr id="354" name="PlaceHolder 2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pt-BR" sz="3200" b="0" strike="noStrike" spc="-1">
                <a:latin typeface="Arial"/>
              </a:rPr>
              <a:t>Click to edit the outline text format</a:t>
            </a:r>
            <a:endParaRPr lang="pt-BR" sz="3200" b="0" strike="noStrike" spc="-1"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  <a:defRPr/>
            </a:pPr>
            <a:r>
              <a:rPr lang="pt-BR" sz="2800" b="0" strike="noStrike" spc="-1">
                <a:latin typeface="Arial"/>
              </a:rPr>
              <a:t>Second Outline Level</a:t>
            </a:r>
            <a:endParaRPr lang="pt-BR" sz="2800" b="0" strike="noStrike" spc="-1"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pt-BR" sz="2400" b="0" strike="noStrike" spc="-1">
                <a:latin typeface="Arial"/>
              </a:rPr>
              <a:t>Third Outline Level</a:t>
            </a:r>
            <a:endParaRPr lang="pt-BR" sz="2400" b="0" strike="noStrike" spc="-1"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/>
              <a:buChar char=""/>
              <a:defRPr/>
            </a:pPr>
            <a:r>
              <a:rPr lang="pt-BR" sz="2000" b="0" strike="noStrike" spc="-1">
                <a:latin typeface="Arial"/>
              </a:rPr>
              <a:t>Fourth Outline Level</a:t>
            </a:r>
            <a:endParaRPr lang="pt-BR" sz="2000" b="0" strike="noStrike" spc="-1"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pt-BR" sz="2000" b="0" strike="noStrike" spc="-1">
                <a:latin typeface="Arial"/>
              </a:rPr>
              <a:t>Fifth Outline Level</a:t>
            </a:r>
            <a:endParaRPr lang="pt-BR" sz="2000" b="0" strike="noStrike" spc="-1"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pt-BR" sz="2000" b="0" strike="noStrike" spc="-1">
                <a:latin typeface="Arial"/>
              </a:rPr>
              <a:t>Sixth Outline Level</a:t>
            </a:r>
            <a:endParaRPr lang="pt-BR" sz="2000" b="0" strike="noStrike" spc="-1"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pt-BR" sz="2000" b="0" strike="noStrike" spc="-1">
                <a:latin typeface="Arial"/>
              </a:rPr>
              <a:t>Seventh Outline Level</a:t>
            </a:r>
            <a:endParaRPr lang="pt-BR" sz="2000" b="0" strike="noStrike" spc="-1"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67" r:id="rId2"/>
    <p:sldLayoutId id="2147483768" r:id="rId3"/>
    <p:sldLayoutId id="2147483769" r:id="rId4"/>
    <p:sldLayoutId id="2147483770" r:id="rId5"/>
    <p:sldLayoutId id="2147483771" r:id="rId6"/>
    <p:sldLayoutId id="2147483772" r:id="rId7"/>
    <p:sldLayoutId id="2147483773" r:id="rId8"/>
    <p:sldLayoutId id="2147483774" r:id="rId9"/>
    <p:sldLayoutId id="2147483775" r:id="rId10"/>
    <p:sldLayoutId id="2147483776" r:id="rId11"/>
    <p:sldLayoutId id="2147483777" r:id="rId12"/>
  </p:sldLayoutIdLst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">
    <p:bg>
      <p:bgPr shadeToTitle="0">
        <a:solidFill>
          <a:srgbClr val="FFFFFF"/>
        </a:solid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391" name="Picture 2" descr="" hidden="0"/>
          <p:cNvPicPr/>
          <p:nvPr isPhoto="0" userDrawn="0"/>
        </p:nvPicPr>
        <p:blipFill>
          <a:blip r:embed="rId14"/>
          <a:stretch/>
        </p:blipFill>
        <p:spPr bwMode="auto">
          <a:xfrm>
            <a:off x="0" y="0"/>
            <a:ext cx="9140760" cy="6854760"/>
          </a:xfrm>
          <a:prstGeom prst="rect">
            <a:avLst/>
          </a:prstGeom>
          <a:ln>
            <a:noFill/>
          </a:ln>
        </p:spPr>
      </p:pic>
      <p:sp>
        <p:nvSpPr>
          <p:cNvPr id="392" name="PlaceHolder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457200" y="273600"/>
            <a:ext cx="8228880" cy="114444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>
              <a:defRPr/>
            </a:pPr>
            <a:r>
              <a:rPr lang="pt-BR" sz="1800" b="0" strike="noStrike" spc="-1">
                <a:latin typeface="Arial"/>
              </a:rPr>
              <a:t>Click to edit the title text format</a:t>
            </a:r>
            <a:endParaRPr lang="pt-BR" sz="1800" b="0" strike="noStrike" spc="-1">
              <a:latin typeface="Arial"/>
            </a:endParaRPr>
          </a:p>
        </p:txBody>
      </p:sp>
      <p:sp>
        <p:nvSpPr>
          <p:cNvPr id="393" name="PlaceHolder 2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457200" y="1604520"/>
            <a:ext cx="4015440" cy="397692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 marL="432000" indent="-324000" algn="ctr">
              <a:spcBef>
                <a:spcPts val="1417"/>
              </a:spcBef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pt-BR" sz="1800" b="0" strike="noStrike" spc="-1">
                <a:latin typeface="Arial"/>
              </a:rPr>
              <a:t>Click to edit the outline text format</a:t>
            </a:r>
            <a:endParaRPr lang="pt-BR" sz="1800" b="0" strike="noStrike" spc="-1">
              <a:latin typeface="Arial"/>
            </a:endParaRPr>
          </a:p>
          <a:p>
            <a:pPr marL="864000" lvl="1" indent="-324000" algn="ctr"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  <a:defRPr/>
            </a:pPr>
            <a:r>
              <a:rPr lang="pt-BR" sz="1800" b="0" strike="noStrike" spc="-1">
                <a:latin typeface="Arial"/>
              </a:rPr>
              <a:t>Second Outline Level</a:t>
            </a:r>
            <a:endParaRPr lang="pt-BR" sz="1800" b="0" strike="noStrike" spc="-1">
              <a:latin typeface="Arial"/>
            </a:endParaRPr>
          </a:p>
          <a:p>
            <a:pPr marL="1296000" lvl="2" indent="-288000" algn="ctr">
              <a:spcBef>
                <a:spcPts val="850"/>
              </a:spcBef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pt-BR" sz="1800" b="0" strike="noStrike" spc="-1">
                <a:latin typeface="Arial"/>
              </a:rPr>
              <a:t>Third Outline Level</a:t>
            </a:r>
            <a:endParaRPr lang="pt-BR" sz="1800" b="0" strike="noStrike" spc="-1">
              <a:latin typeface="Arial"/>
            </a:endParaRPr>
          </a:p>
          <a:p>
            <a:pPr marL="1728000" lvl="3" indent="-216000" algn="ctr">
              <a:spcBef>
                <a:spcPts val="567"/>
              </a:spcBef>
              <a:buClr>
                <a:srgbClr val="000000"/>
              </a:buClr>
              <a:buSzPct val="75000"/>
              <a:buFont typeface="Symbol"/>
              <a:buChar char=""/>
              <a:defRPr/>
            </a:pPr>
            <a:r>
              <a:rPr lang="pt-BR" sz="1800" b="0" strike="noStrike" spc="-1">
                <a:latin typeface="Arial"/>
              </a:rPr>
              <a:t>Fourth Outline Level</a:t>
            </a:r>
            <a:endParaRPr lang="pt-BR" sz="1800" b="0" strike="noStrike" spc="-1">
              <a:latin typeface="Arial"/>
            </a:endParaRPr>
          </a:p>
          <a:p>
            <a:pPr marL="2160000" lvl="4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pt-BR" sz="1800" b="0" strike="noStrike" spc="-1">
                <a:latin typeface="Arial"/>
              </a:rPr>
              <a:t>Fifth Outline Level</a:t>
            </a:r>
            <a:endParaRPr lang="pt-BR" sz="1800" b="0" strike="noStrike" spc="-1">
              <a:latin typeface="Arial"/>
            </a:endParaRPr>
          </a:p>
          <a:p>
            <a:pPr marL="2592000" lvl="5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pt-BR" sz="1800" b="0" strike="noStrike" spc="-1">
                <a:latin typeface="Arial"/>
              </a:rPr>
              <a:t>Sixth Outline Level</a:t>
            </a:r>
            <a:endParaRPr lang="pt-BR" sz="1800" b="0" strike="noStrike" spc="-1">
              <a:latin typeface="Arial"/>
            </a:endParaRPr>
          </a:p>
          <a:p>
            <a:pPr marL="3024000" lvl="6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pt-BR" sz="1800" b="0" strike="noStrike" spc="-1">
                <a:latin typeface="Arial"/>
              </a:rPr>
              <a:t>Seventh Outline Level</a:t>
            </a:r>
            <a:endParaRPr lang="pt-BR" sz="1800" b="0" strike="noStrike" spc="-1">
              <a:latin typeface="Arial"/>
            </a:endParaRPr>
          </a:p>
        </p:txBody>
      </p:sp>
      <p:sp>
        <p:nvSpPr>
          <p:cNvPr id="394" name="PlaceHolder 3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4674240" y="1604520"/>
            <a:ext cx="4015440" cy="397692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 marL="432000" indent="-324000" algn="ctr">
              <a:spcBef>
                <a:spcPts val="1417"/>
              </a:spcBef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pt-BR" sz="1800" b="0" strike="noStrike" spc="-1">
                <a:latin typeface="Arial"/>
              </a:rPr>
              <a:t>Click to edit the outline text format</a:t>
            </a:r>
            <a:endParaRPr lang="pt-BR" sz="1800" b="0" strike="noStrike" spc="-1">
              <a:latin typeface="Arial"/>
            </a:endParaRPr>
          </a:p>
          <a:p>
            <a:pPr marL="864000" lvl="1" indent="-324000" algn="ctr"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  <a:defRPr/>
            </a:pPr>
            <a:r>
              <a:rPr lang="pt-BR" sz="1800" b="0" strike="noStrike" spc="-1">
                <a:latin typeface="Arial"/>
              </a:rPr>
              <a:t>Second Outline Level</a:t>
            </a:r>
            <a:endParaRPr lang="pt-BR" sz="1800" b="0" strike="noStrike" spc="-1">
              <a:latin typeface="Arial"/>
            </a:endParaRPr>
          </a:p>
          <a:p>
            <a:pPr marL="1296000" lvl="2" indent="-288000" algn="ctr">
              <a:spcBef>
                <a:spcPts val="850"/>
              </a:spcBef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pt-BR" sz="1800" b="0" strike="noStrike" spc="-1">
                <a:latin typeface="Arial"/>
              </a:rPr>
              <a:t>Third Outline Level</a:t>
            </a:r>
            <a:endParaRPr lang="pt-BR" sz="1800" b="0" strike="noStrike" spc="-1">
              <a:latin typeface="Arial"/>
            </a:endParaRPr>
          </a:p>
          <a:p>
            <a:pPr marL="1728000" lvl="3" indent="-216000" algn="ctr">
              <a:spcBef>
                <a:spcPts val="567"/>
              </a:spcBef>
              <a:buClr>
                <a:srgbClr val="000000"/>
              </a:buClr>
              <a:buSzPct val="75000"/>
              <a:buFont typeface="Symbol"/>
              <a:buChar char=""/>
              <a:defRPr/>
            </a:pPr>
            <a:r>
              <a:rPr lang="pt-BR" sz="1800" b="0" strike="noStrike" spc="-1">
                <a:latin typeface="Arial"/>
              </a:rPr>
              <a:t>Fourth Outline Level</a:t>
            </a:r>
            <a:endParaRPr lang="pt-BR" sz="1800" b="0" strike="noStrike" spc="-1">
              <a:latin typeface="Arial"/>
            </a:endParaRPr>
          </a:p>
          <a:p>
            <a:pPr marL="2160000" lvl="4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pt-BR" sz="1800" b="0" strike="noStrike" spc="-1">
                <a:latin typeface="Arial"/>
              </a:rPr>
              <a:t>Fifth Outline Level</a:t>
            </a:r>
            <a:endParaRPr lang="pt-BR" sz="1800" b="0" strike="noStrike" spc="-1">
              <a:latin typeface="Arial"/>
            </a:endParaRPr>
          </a:p>
          <a:p>
            <a:pPr marL="2592000" lvl="5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pt-BR" sz="1800" b="0" strike="noStrike" spc="-1">
                <a:latin typeface="Arial"/>
              </a:rPr>
              <a:t>Sixth Outline Level</a:t>
            </a:r>
            <a:endParaRPr lang="pt-BR" sz="1800" b="0" strike="noStrike" spc="-1">
              <a:latin typeface="Arial"/>
            </a:endParaRPr>
          </a:p>
          <a:p>
            <a:pPr marL="3024000" lvl="6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pt-BR" sz="1800" b="0" strike="noStrike" spc="-1">
                <a:latin typeface="Arial"/>
              </a:rPr>
              <a:t>Seventh Outline Level</a:t>
            </a:r>
            <a:endParaRPr lang="pt-BR" sz="1800" b="0" strike="noStrike" spc="-1"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9" r:id="rId1"/>
    <p:sldLayoutId id="2147483780" r:id="rId2"/>
    <p:sldLayoutId id="2147483781" r:id="rId3"/>
    <p:sldLayoutId id="2147483782" r:id="rId4"/>
    <p:sldLayoutId id="2147483783" r:id="rId5"/>
    <p:sldLayoutId id="2147483784" r:id="rId6"/>
    <p:sldLayoutId id="2147483785" r:id="rId7"/>
    <p:sldLayoutId id="2147483786" r:id="rId8"/>
    <p:sldLayoutId id="2147483787" r:id="rId9"/>
    <p:sldLayoutId id="2147483788" r:id="rId10"/>
    <p:sldLayoutId id="2147483789" r:id="rId11"/>
    <p:sldLayoutId id="2147483790" r:id="rId12"/>
  </p:sldLayoutIdLst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">
    <p:bg>
      <p:bgPr shadeToTitle="0">
        <a:solidFill>
          <a:srgbClr val="FFFFFF"/>
        </a:solid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31" name="Picture 2" descr="" hidden="0"/>
          <p:cNvPicPr/>
          <p:nvPr isPhoto="0" userDrawn="0"/>
        </p:nvPicPr>
        <p:blipFill>
          <a:blip r:embed="rId14"/>
          <a:stretch/>
        </p:blipFill>
        <p:spPr bwMode="auto">
          <a:xfrm>
            <a:off x="0" y="0"/>
            <a:ext cx="9140760" cy="6854760"/>
          </a:xfrm>
          <a:prstGeom prst="rect">
            <a:avLst/>
          </a:prstGeom>
          <a:ln>
            <a:noFill/>
          </a:ln>
        </p:spPr>
      </p:pic>
      <p:pic>
        <p:nvPicPr>
          <p:cNvPr id="432" name="Picture 1" descr="" hidden="0"/>
          <p:cNvPicPr/>
          <p:nvPr isPhoto="0" userDrawn="0"/>
        </p:nvPicPr>
        <p:blipFill>
          <a:blip r:embed="rId15"/>
          <a:stretch/>
        </p:blipFill>
        <p:spPr bwMode="auto">
          <a:xfrm>
            <a:off x="0" y="0"/>
            <a:ext cx="9140760" cy="6854760"/>
          </a:xfrm>
          <a:prstGeom prst="rect">
            <a:avLst/>
          </a:prstGeom>
          <a:ln>
            <a:noFill/>
          </a:ln>
        </p:spPr>
      </p:pic>
      <p:sp>
        <p:nvSpPr>
          <p:cNvPr id="433" name="PlaceHolder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>
              <a:defRPr/>
            </a:pPr>
            <a:r>
              <a:rPr lang="pt-BR" sz="4400" b="0" strike="noStrike" spc="-1">
                <a:latin typeface="Arial"/>
              </a:rPr>
              <a:t>Click to edit the title text format</a:t>
            </a:r>
            <a:endParaRPr lang="pt-BR" sz="4400" b="0" strike="noStrike" spc="-1">
              <a:latin typeface="Arial"/>
            </a:endParaRPr>
          </a:p>
        </p:txBody>
      </p:sp>
      <p:sp>
        <p:nvSpPr>
          <p:cNvPr id="434" name="PlaceHolder 2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pt-BR" sz="3200" b="0" strike="noStrike" spc="-1">
                <a:latin typeface="Arial"/>
              </a:rPr>
              <a:t>Click to edit the outline text format</a:t>
            </a:r>
            <a:endParaRPr lang="pt-BR" sz="3200" b="0" strike="noStrike" spc="-1"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  <a:defRPr/>
            </a:pPr>
            <a:r>
              <a:rPr lang="pt-BR" sz="2800" b="0" strike="noStrike" spc="-1">
                <a:latin typeface="Arial"/>
              </a:rPr>
              <a:t>Second Outline Level</a:t>
            </a:r>
            <a:endParaRPr lang="pt-BR" sz="2800" b="0" strike="noStrike" spc="-1"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pt-BR" sz="2400" b="0" strike="noStrike" spc="-1">
                <a:latin typeface="Arial"/>
              </a:rPr>
              <a:t>Third Outline Level</a:t>
            </a:r>
            <a:endParaRPr lang="pt-BR" sz="2400" b="0" strike="noStrike" spc="-1"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/>
              <a:buChar char=""/>
              <a:defRPr/>
            </a:pPr>
            <a:r>
              <a:rPr lang="pt-BR" sz="2000" b="0" strike="noStrike" spc="-1">
                <a:latin typeface="Arial"/>
              </a:rPr>
              <a:t>Fourth Outline Level</a:t>
            </a:r>
            <a:endParaRPr lang="pt-BR" sz="2000" b="0" strike="noStrike" spc="-1"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pt-BR" sz="2000" b="0" strike="noStrike" spc="-1">
                <a:latin typeface="Arial"/>
              </a:rPr>
              <a:t>Fifth Outline Level</a:t>
            </a:r>
            <a:endParaRPr lang="pt-BR" sz="2000" b="0" strike="noStrike" spc="-1"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pt-BR" sz="2000" b="0" strike="noStrike" spc="-1">
                <a:latin typeface="Arial"/>
              </a:rPr>
              <a:t>Sixth Outline Level</a:t>
            </a:r>
            <a:endParaRPr lang="pt-BR" sz="2000" b="0" strike="noStrike" spc="-1"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pt-BR" sz="2000" b="0" strike="noStrike" spc="-1">
                <a:latin typeface="Arial"/>
              </a:rPr>
              <a:t>Seventh Outline Level</a:t>
            </a:r>
            <a:endParaRPr lang="pt-BR" sz="2000" b="0" strike="noStrike" spc="-1"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2" r:id="rId1"/>
    <p:sldLayoutId id="2147483793" r:id="rId2"/>
    <p:sldLayoutId id="2147483794" r:id="rId3"/>
    <p:sldLayoutId id="2147483795" r:id="rId4"/>
    <p:sldLayoutId id="2147483796" r:id="rId5"/>
    <p:sldLayoutId id="2147483797" r:id="rId6"/>
    <p:sldLayoutId id="2147483798" r:id="rId7"/>
    <p:sldLayoutId id="2147483799" r:id="rId8"/>
    <p:sldLayoutId id="2147483800" r:id="rId9"/>
    <p:sldLayoutId id="2147483801" r:id="rId10"/>
    <p:sldLayoutId id="2147483802" r:id="rId11"/>
    <p:sldLayoutId id="2147483803" r:id="rId12"/>
  </p:sldLayoutId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">
    <p:bg>
      <p:bgPr shadeToTitle="0">
        <a:solidFill>
          <a:srgbClr val="FFFFFF"/>
        </a:solid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0" name="Shape 10" descr="" hidden="0"/>
          <p:cNvPicPr/>
          <p:nvPr isPhoto="0" userDrawn="0"/>
        </p:nvPicPr>
        <p:blipFill>
          <a:blip r:embed="rId14"/>
          <a:stretch/>
        </p:blipFill>
        <p:spPr bwMode="auto">
          <a:xfrm>
            <a:off x="0" y="0"/>
            <a:ext cx="9126720" cy="6844680"/>
          </a:xfrm>
          <a:prstGeom prst="rect">
            <a:avLst/>
          </a:prstGeom>
          <a:ln>
            <a:noFill/>
          </a:ln>
        </p:spPr>
      </p:pic>
      <p:sp>
        <p:nvSpPr>
          <p:cNvPr id="41" name="PlaceHolder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>
              <a:defRPr/>
            </a:pPr>
            <a:r>
              <a:rPr lang="pt-BR" sz="4400" b="0" strike="noStrike" spc="-1">
                <a:latin typeface="Arial"/>
              </a:rPr>
              <a:t>Click to edit the title text format</a:t>
            </a:r>
            <a:endParaRPr lang="pt-BR" sz="4400" b="0" strike="noStrike" spc="-1">
              <a:latin typeface="Arial"/>
            </a:endParaRPr>
          </a:p>
        </p:txBody>
      </p:sp>
      <p:sp>
        <p:nvSpPr>
          <p:cNvPr id="42" name="PlaceHolder 2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pt-BR" sz="3200" b="0" strike="noStrike" spc="-1">
                <a:latin typeface="Arial"/>
              </a:rPr>
              <a:t>Click to edit the outline text format</a:t>
            </a:r>
            <a:endParaRPr lang="pt-BR" sz="3200" b="0" strike="noStrike" spc="-1"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  <a:defRPr/>
            </a:pPr>
            <a:r>
              <a:rPr lang="pt-BR" sz="2800" b="0" strike="noStrike" spc="-1">
                <a:latin typeface="Arial"/>
              </a:rPr>
              <a:t>Second Outline Level</a:t>
            </a:r>
            <a:endParaRPr lang="pt-BR" sz="2800" b="0" strike="noStrike" spc="-1"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pt-BR" sz="2400" b="0" strike="noStrike" spc="-1">
                <a:latin typeface="Arial"/>
              </a:rPr>
              <a:t>Third Outline Level</a:t>
            </a:r>
            <a:endParaRPr lang="pt-BR" sz="2400" b="0" strike="noStrike" spc="-1"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/>
              <a:buChar char=""/>
              <a:defRPr/>
            </a:pPr>
            <a:r>
              <a:rPr lang="pt-BR" sz="2000" b="0" strike="noStrike" spc="-1">
                <a:latin typeface="Arial"/>
              </a:rPr>
              <a:t>Fourth Outline Level</a:t>
            </a:r>
            <a:endParaRPr lang="pt-BR" sz="2000" b="0" strike="noStrike" spc="-1"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pt-BR" sz="2000" b="0" strike="noStrike" spc="-1">
                <a:latin typeface="Arial"/>
              </a:rPr>
              <a:t>Fifth Outline Level</a:t>
            </a:r>
            <a:endParaRPr lang="pt-BR" sz="2000" b="0" strike="noStrike" spc="-1"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pt-BR" sz="2000" b="0" strike="noStrike" spc="-1">
                <a:latin typeface="Arial"/>
              </a:rPr>
              <a:t>Sixth Outline Level</a:t>
            </a:r>
            <a:endParaRPr lang="pt-BR" sz="2000" b="0" strike="noStrike" spc="-1"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pt-BR" sz="2000" b="0" strike="noStrike" spc="-1">
                <a:latin typeface="Arial"/>
              </a:rPr>
              <a:t>Seventh Outline Level</a:t>
            </a:r>
            <a:endParaRPr lang="pt-BR" sz="2000" b="0" strike="noStrike" spc="-1"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">
    <p:bg>
      <p:bgPr shadeToTitle="0">
        <a:solidFill>
          <a:srgbClr val="FFFFFF"/>
        </a:solid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79" name="Picture 2" descr="" hidden="0"/>
          <p:cNvPicPr/>
          <p:nvPr isPhoto="0" userDrawn="0"/>
        </p:nvPicPr>
        <p:blipFill>
          <a:blip r:embed="rId14"/>
          <a:stretch/>
        </p:blipFill>
        <p:spPr bwMode="auto">
          <a:xfrm>
            <a:off x="0" y="0"/>
            <a:ext cx="9140760" cy="6854760"/>
          </a:xfrm>
          <a:prstGeom prst="rect">
            <a:avLst/>
          </a:prstGeom>
          <a:ln>
            <a:noFill/>
          </a:ln>
        </p:spPr>
      </p:pic>
      <p:sp>
        <p:nvSpPr>
          <p:cNvPr id="80" name="PlaceHolder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>
              <a:defRPr/>
            </a:pPr>
            <a:r>
              <a:rPr lang="pt-BR" sz="4400" b="0" strike="noStrike" spc="-1">
                <a:latin typeface="Arial"/>
              </a:rPr>
              <a:t>Click to edit the title text format</a:t>
            </a:r>
            <a:endParaRPr lang="pt-BR" sz="4400" b="0" strike="noStrike" spc="-1">
              <a:latin typeface="Arial"/>
            </a:endParaRPr>
          </a:p>
        </p:txBody>
      </p:sp>
      <p:sp>
        <p:nvSpPr>
          <p:cNvPr id="81" name="PlaceHolder 2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pt-BR" sz="3200" b="0" strike="noStrike" spc="-1">
                <a:latin typeface="Arial"/>
              </a:rPr>
              <a:t>Click to edit the outline text format</a:t>
            </a:r>
            <a:endParaRPr lang="pt-BR" sz="3200" b="0" strike="noStrike" spc="-1"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  <a:defRPr/>
            </a:pPr>
            <a:r>
              <a:rPr lang="pt-BR" sz="2800" b="0" strike="noStrike" spc="-1">
                <a:latin typeface="Arial"/>
              </a:rPr>
              <a:t>Second Outline Level</a:t>
            </a:r>
            <a:endParaRPr lang="pt-BR" sz="2800" b="0" strike="noStrike" spc="-1"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pt-BR" sz="2400" b="0" strike="noStrike" spc="-1">
                <a:latin typeface="Arial"/>
              </a:rPr>
              <a:t>Third Outline Level</a:t>
            </a:r>
            <a:endParaRPr lang="pt-BR" sz="2400" b="0" strike="noStrike" spc="-1"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/>
              <a:buChar char=""/>
              <a:defRPr/>
            </a:pPr>
            <a:r>
              <a:rPr lang="pt-BR" sz="2000" b="0" strike="noStrike" spc="-1">
                <a:latin typeface="Arial"/>
              </a:rPr>
              <a:t>Fourth Outline Level</a:t>
            </a:r>
            <a:endParaRPr lang="pt-BR" sz="2000" b="0" strike="noStrike" spc="-1"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pt-BR" sz="2000" b="0" strike="noStrike" spc="-1">
                <a:latin typeface="Arial"/>
              </a:rPr>
              <a:t>Fifth Outline Level</a:t>
            </a:r>
            <a:endParaRPr lang="pt-BR" sz="2000" b="0" strike="noStrike" spc="-1"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pt-BR" sz="2000" b="0" strike="noStrike" spc="-1">
                <a:latin typeface="Arial"/>
              </a:rPr>
              <a:t>Sixth Outline Level</a:t>
            </a:r>
            <a:endParaRPr lang="pt-BR" sz="2000" b="0" strike="noStrike" spc="-1"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pt-BR" sz="2000" b="0" strike="noStrike" spc="-1">
                <a:latin typeface="Arial"/>
              </a:rPr>
              <a:t>Seventh Outline Level</a:t>
            </a:r>
            <a:endParaRPr lang="pt-BR" sz="2000" b="0" strike="noStrike" spc="-1"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">
    <p:bg>
      <p:bgPr shadeToTitle="0">
        <a:solidFill>
          <a:srgbClr val="FFFFFF"/>
        </a:solid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18" name="Shape 10" descr="" hidden="0"/>
          <p:cNvPicPr/>
          <p:nvPr isPhoto="0" userDrawn="0"/>
        </p:nvPicPr>
        <p:blipFill>
          <a:blip r:embed="rId14"/>
          <a:stretch/>
        </p:blipFill>
        <p:spPr bwMode="auto">
          <a:xfrm>
            <a:off x="0" y="0"/>
            <a:ext cx="9126720" cy="6844680"/>
          </a:xfrm>
          <a:prstGeom prst="rect">
            <a:avLst/>
          </a:prstGeom>
          <a:ln>
            <a:noFill/>
          </a:ln>
        </p:spPr>
      </p:pic>
      <p:sp>
        <p:nvSpPr>
          <p:cNvPr id="119" name="PlaceHolder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457200" y="273600"/>
            <a:ext cx="8228880" cy="114444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>
              <a:defRPr/>
            </a:pPr>
            <a:r>
              <a:rPr lang="pt-BR" sz="1800" b="0" strike="noStrike" spc="-1">
                <a:latin typeface="Arial"/>
              </a:rPr>
              <a:t>Click to edit the title text format</a:t>
            </a:r>
            <a:endParaRPr lang="pt-BR" sz="1800" b="0" strike="noStrike" spc="-1">
              <a:latin typeface="Arial"/>
            </a:endParaRPr>
          </a:p>
        </p:txBody>
      </p:sp>
      <p:sp>
        <p:nvSpPr>
          <p:cNvPr id="120" name="PlaceHolder 2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pt-BR" sz="3200" b="0" strike="noStrike" spc="-1">
                <a:latin typeface="Arial"/>
              </a:rPr>
              <a:t>Click to edit the outline text format</a:t>
            </a:r>
            <a:endParaRPr lang="pt-BR" sz="3200" b="0" strike="noStrike" spc="-1"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  <a:defRPr/>
            </a:pPr>
            <a:r>
              <a:rPr lang="pt-BR" sz="2800" b="0" strike="noStrike" spc="-1">
                <a:latin typeface="Arial"/>
              </a:rPr>
              <a:t>Second Outline Level</a:t>
            </a:r>
            <a:endParaRPr lang="pt-BR" sz="2800" b="0" strike="noStrike" spc="-1"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pt-BR" sz="2400" b="0" strike="noStrike" spc="-1">
                <a:latin typeface="Arial"/>
              </a:rPr>
              <a:t>Third Outline Level</a:t>
            </a:r>
            <a:endParaRPr lang="pt-BR" sz="2400" b="0" strike="noStrike" spc="-1"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/>
              <a:buChar char=""/>
              <a:defRPr/>
            </a:pPr>
            <a:r>
              <a:rPr lang="pt-BR" sz="2000" b="0" strike="noStrike" spc="-1">
                <a:latin typeface="Arial"/>
              </a:rPr>
              <a:t>Fourth Outline Level</a:t>
            </a:r>
            <a:endParaRPr lang="pt-BR" sz="2000" b="0" strike="noStrike" spc="-1"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pt-BR" sz="2000" b="0" strike="noStrike" spc="-1">
                <a:latin typeface="Arial"/>
              </a:rPr>
              <a:t>Fifth Outline Level</a:t>
            </a:r>
            <a:endParaRPr lang="pt-BR" sz="2000" b="0" strike="noStrike" spc="-1"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pt-BR" sz="2000" b="0" strike="noStrike" spc="-1">
                <a:latin typeface="Arial"/>
              </a:rPr>
              <a:t>Sixth Outline Level</a:t>
            </a:r>
            <a:endParaRPr lang="pt-BR" sz="2000" b="0" strike="noStrike" spc="-1"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pt-BR" sz="2000" b="0" strike="noStrike" spc="-1">
                <a:latin typeface="Arial"/>
              </a:rPr>
              <a:t>Seventh Outline Level</a:t>
            </a:r>
            <a:endParaRPr lang="pt-BR" sz="2000" b="0" strike="noStrike" spc="-1"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">
    <p:bg>
      <p:bgPr shadeToTitle="0">
        <a:solidFill>
          <a:srgbClr val="FFFFFF"/>
        </a:solid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57" name="Shape 10" descr="" hidden="0"/>
          <p:cNvPicPr/>
          <p:nvPr isPhoto="0" userDrawn="0"/>
        </p:nvPicPr>
        <p:blipFill>
          <a:blip r:embed="rId14"/>
          <a:stretch/>
        </p:blipFill>
        <p:spPr bwMode="auto">
          <a:xfrm>
            <a:off x="0" y="0"/>
            <a:ext cx="9126720" cy="6844680"/>
          </a:xfrm>
          <a:prstGeom prst="rect">
            <a:avLst/>
          </a:prstGeom>
          <a:ln>
            <a:noFill/>
          </a:ln>
        </p:spPr>
      </p:pic>
      <p:sp>
        <p:nvSpPr>
          <p:cNvPr id="158" name="PlaceHolder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457200" y="273600"/>
            <a:ext cx="8228880" cy="114444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>
              <a:defRPr/>
            </a:pPr>
            <a:r>
              <a:rPr lang="pt-BR" sz="1800" b="0" strike="noStrike" spc="-1">
                <a:latin typeface="Arial"/>
              </a:rPr>
              <a:t>Click to edit the title text format</a:t>
            </a:r>
            <a:endParaRPr lang="pt-BR" sz="1800" b="0" strike="noStrike" spc="-1">
              <a:latin typeface="Arial"/>
            </a:endParaRPr>
          </a:p>
        </p:txBody>
      </p:sp>
      <p:sp>
        <p:nvSpPr>
          <p:cNvPr id="159" name="PlaceHolder 2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pt-BR" sz="3200" b="0" strike="noStrike" spc="-1">
                <a:latin typeface="Arial"/>
              </a:rPr>
              <a:t>Click to edit the outline text format</a:t>
            </a:r>
            <a:endParaRPr lang="pt-BR" sz="3200" b="0" strike="noStrike" spc="-1"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  <a:defRPr/>
            </a:pPr>
            <a:r>
              <a:rPr lang="pt-BR" sz="2800" b="0" strike="noStrike" spc="-1">
                <a:latin typeface="Arial"/>
              </a:rPr>
              <a:t>Second Outline Level</a:t>
            </a:r>
            <a:endParaRPr lang="pt-BR" sz="2800" b="0" strike="noStrike" spc="-1"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pt-BR" sz="2400" b="0" strike="noStrike" spc="-1">
                <a:latin typeface="Arial"/>
              </a:rPr>
              <a:t>Third Outline Level</a:t>
            </a:r>
            <a:endParaRPr lang="pt-BR" sz="2400" b="0" strike="noStrike" spc="-1"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/>
              <a:buChar char=""/>
              <a:defRPr/>
            </a:pPr>
            <a:r>
              <a:rPr lang="pt-BR" sz="2000" b="0" strike="noStrike" spc="-1">
                <a:latin typeface="Arial"/>
              </a:rPr>
              <a:t>Fourth Outline Level</a:t>
            </a:r>
            <a:endParaRPr lang="pt-BR" sz="2000" b="0" strike="noStrike" spc="-1"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pt-BR" sz="2000" b="0" strike="noStrike" spc="-1">
                <a:latin typeface="Arial"/>
              </a:rPr>
              <a:t>Fifth Outline Level</a:t>
            </a:r>
            <a:endParaRPr lang="pt-BR" sz="2000" b="0" strike="noStrike" spc="-1"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pt-BR" sz="2000" b="0" strike="noStrike" spc="-1">
                <a:latin typeface="Arial"/>
              </a:rPr>
              <a:t>Sixth Outline Level</a:t>
            </a:r>
            <a:endParaRPr lang="pt-BR" sz="2000" b="0" strike="noStrike" spc="-1"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pt-BR" sz="2000" b="0" strike="noStrike" spc="-1">
                <a:latin typeface="Arial"/>
              </a:rPr>
              <a:t>Seventh Outline Level</a:t>
            </a:r>
            <a:endParaRPr lang="pt-BR" sz="2000" b="0" strike="noStrike" spc="-1"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</p:sldLayoutId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">
    <p:bg>
      <p:bgPr shadeToTitle="0">
        <a:solidFill>
          <a:srgbClr val="FFFFFF"/>
        </a:solid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96" name="Picture 2" descr="" hidden="0"/>
          <p:cNvPicPr/>
          <p:nvPr isPhoto="0" userDrawn="0"/>
        </p:nvPicPr>
        <p:blipFill>
          <a:blip r:embed="rId14"/>
          <a:stretch/>
        </p:blipFill>
        <p:spPr bwMode="auto">
          <a:xfrm>
            <a:off x="0" y="0"/>
            <a:ext cx="9140760" cy="6854760"/>
          </a:xfrm>
          <a:prstGeom prst="rect">
            <a:avLst/>
          </a:prstGeom>
          <a:ln>
            <a:noFill/>
          </a:ln>
        </p:spPr>
      </p:pic>
      <p:sp>
        <p:nvSpPr>
          <p:cNvPr id="197" name="PlaceHolder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457200" y="273600"/>
            <a:ext cx="8228880" cy="114444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>
              <a:defRPr/>
            </a:pPr>
            <a:r>
              <a:rPr lang="pt-BR" sz="1800" b="0" strike="noStrike" spc="-1">
                <a:latin typeface="Arial"/>
              </a:rPr>
              <a:t>Click to edit the title text format</a:t>
            </a:r>
            <a:endParaRPr lang="pt-BR" sz="1800" b="0" strike="noStrike" spc="-1">
              <a:latin typeface="Arial"/>
            </a:endParaRPr>
          </a:p>
        </p:txBody>
      </p:sp>
      <p:sp>
        <p:nvSpPr>
          <p:cNvPr id="198" name="PlaceHolder 2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pt-BR" sz="3200" b="0" strike="noStrike" spc="-1">
                <a:latin typeface="Arial"/>
              </a:rPr>
              <a:t>Click to edit the outline text format</a:t>
            </a:r>
            <a:endParaRPr lang="pt-BR" sz="3200" b="0" strike="noStrike" spc="-1"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  <a:defRPr/>
            </a:pPr>
            <a:r>
              <a:rPr lang="pt-BR" sz="2800" b="0" strike="noStrike" spc="-1">
                <a:latin typeface="Arial"/>
              </a:rPr>
              <a:t>Second Outline Level</a:t>
            </a:r>
            <a:endParaRPr lang="pt-BR" sz="2800" b="0" strike="noStrike" spc="-1"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pt-BR" sz="2400" b="0" strike="noStrike" spc="-1">
                <a:latin typeface="Arial"/>
              </a:rPr>
              <a:t>Third Outline Level</a:t>
            </a:r>
            <a:endParaRPr lang="pt-BR" sz="2400" b="0" strike="noStrike" spc="-1"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/>
              <a:buChar char=""/>
              <a:defRPr/>
            </a:pPr>
            <a:r>
              <a:rPr lang="pt-BR" sz="2000" b="0" strike="noStrike" spc="-1">
                <a:latin typeface="Arial"/>
              </a:rPr>
              <a:t>Fourth Outline Level</a:t>
            </a:r>
            <a:endParaRPr lang="pt-BR" sz="2000" b="0" strike="noStrike" spc="-1"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pt-BR" sz="2000" b="0" strike="noStrike" spc="-1">
                <a:latin typeface="Arial"/>
              </a:rPr>
              <a:t>Fifth Outline Level</a:t>
            </a:r>
            <a:endParaRPr lang="pt-BR" sz="2000" b="0" strike="noStrike" spc="-1"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pt-BR" sz="2000" b="0" strike="noStrike" spc="-1">
                <a:latin typeface="Arial"/>
              </a:rPr>
              <a:t>Sixth Outline Level</a:t>
            </a:r>
            <a:endParaRPr lang="pt-BR" sz="2000" b="0" strike="noStrike" spc="-1"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pt-BR" sz="2000" b="0" strike="noStrike" spc="-1">
                <a:latin typeface="Arial"/>
              </a:rPr>
              <a:t>Seventh Outline Level</a:t>
            </a:r>
            <a:endParaRPr lang="pt-BR" sz="2000" b="0" strike="noStrike" spc="-1"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</p:sldLayoutId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">
    <p:bg>
      <p:bgPr shadeToTitle="0">
        <a:solidFill>
          <a:srgbClr val="FFFFFF"/>
        </a:solid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35" name="Picture 2" descr="" hidden="0"/>
          <p:cNvPicPr/>
          <p:nvPr isPhoto="0" userDrawn="0"/>
        </p:nvPicPr>
        <p:blipFill>
          <a:blip r:embed="rId14"/>
          <a:stretch/>
        </p:blipFill>
        <p:spPr bwMode="auto">
          <a:xfrm>
            <a:off x="0" y="0"/>
            <a:ext cx="9140760" cy="6854760"/>
          </a:xfrm>
          <a:prstGeom prst="rect">
            <a:avLst/>
          </a:prstGeom>
          <a:ln>
            <a:noFill/>
          </a:ln>
        </p:spPr>
      </p:pic>
      <p:sp>
        <p:nvSpPr>
          <p:cNvPr id="236" name="PlaceHolder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>
              <a:defRPr/>
            </a:pPr>
            <a:r>
              <a:rPr lang="pt-BR" sz="4400" b="0" strike="noStrike" spc="-1">
                <a:latin typeface="Arial"/>
              </a:rPr>
              <a:t>Click to edit the title text format</a:t>
            </a:r>
            <a:endParaRPr lang="pt-BR" sz="4400" b="0" strike="noStrike" spc="-1">
              <a:latin typeface="Arial"/>
            </a:endParaRPr>
          </a:p>
        </p:txBody>
      </p:sp>
      <p:sp>
        <p:nvSpPr>
          <p:cNvPr id="237" name="PlaceHolder 2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pt-BR" sz="3200" b="0" strike="noStrike" spc="-1">
                <a:latin typeface="Arial"/>
              </a:rPr>
              <a:t>Click to edit the outline text format</a:t>
            </a:r>
            <a:endParaRPr lang="pt-BR" sz="3200" b="0" strike="noStrike" spc="-1"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  <a:defRPr/>
            </a:pPr>
            <a:r>
              <a:rPr lang="pt-BR" sz="2800" b="0" strike="noStrike" spc="-1">
                <a:latin typeface="Arial"/>
              </a:rPr>
              <a:t>Second Outline Level</a:t>
            </a:r>
            <a:endParaRPr lang="pt-BR" sz="2800" b="0" strike="noStrike" spc="-1"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pt-BR" sz="2400" b="0" strike="noStrike" spc="-1">
                <a:latin typeface="Arial"/>
              </a:rPr>
              <a:t>Third Outline Level</a:t>
            </a:r>
            <a:endParaRPr lang="pt-BR" sz="2400" b="0" strike="noStrike" spc="-1"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/>
              <a:buChar char=""/>
              <a:defRPr/>
            </a:pPr>
            <a:r>
              <a:rPr lang="pt-BR" sz="2000" b="0" strike="noStrike" spc="-1">
                <a:latin typeface="Arial"/>
              </a:rPr>
              <a:t>Fourth Outline Level</a:t>
            </a:r>
            <a:endParaRPr lang="pt-BR" sz="2000" b="0" strike="noStrike" spc="-1"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pt-BR" sz="2000" b="0" strike="noStrike" spc="-1">
                <a:latin typeface="Arial"/>
              </a:rPr>
              <a:t>Fifth Outline Level</a:t>
            </a:r>
            <a:endParaRPr lang="pt-BR" sz="2000" b="0" strike="noStrike" spc="-1"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pt-BR" sz="2000" b="0" strike="noStrike" spc="-1">
                <a:latin typeface="Arial"/>
              </a:rPr>
              <a:t>Sixth Outline Level</a:t>
            </a:r>
            <a:endParaRPr lang="pt-BR" sz="2000" b="0" strike="noStrike" spc="-1"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pt-BR" sz="2000" b="0" strike="noStrike" spc="-1">
                <a:latin typeface="Arial"/>
              </a:rPr>
              <a:t>Seventh Outline Level</a:t>
            </a:r>
            <a:endParaRPr lang="pt-BR" sz="2000" b="0" strike="noStrike" spc="-1"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</p:sldLayoutId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">
    <p:bg>
      <p:bgPr shadeToTitle="0">
        <a:solidFill>
          <a:srgbClr val="FFFFFF"/>
        </a:solid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74" name="Picture 2" descr="" hidden="0"/>
          <p:cNvPicPr/>
          <p:nvPr isPhoto="0" userDrawn="0"/>
        </p:nvPicPr>
        <p:blipFill>
          <a:blip r:embed="rId14"/>
          <a:stretch/>
        </p:blipFill>
        <p:spPr bwMode="auto">
          <a:xfrm>
            <a:off x="0" y="0"/>
            <a:ext cx="9140760" cy="6854760"/>
          </a:xfrm>
          <a:prstGeom prst="rect">
            <a:avLst/>
          </a:prstGeom>
          <a:ln>
            <a:noFill/>
          </a:ln>
        </p:spPr>
      </p:pic>
      <p:sp>
        <p:nvSpPr>
          <p:cNvPr id="275" name="PlaceHolder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457200" y="273600"/>
            <a:ext cx="8228880" cy="114444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>
              <a:defRPr/>
            </a:pPr>
            <a:r>
              <a:rPr lang="pt-BR" sz="1800" b="0" strike="noStrike" spc="-1">
                <a:latin typeface="Arial"/>
              </a:rPr>
              <a:t>Click to edit the title text format</a:t>
            </a:r>
            <a:endParaRPr lang="pt-BR" sz="1800" b="0" strike="noStrike" spc="-1">
              <a:latin typeface="Arial"/>
            </a:endParaRPr>
          </a:p>
        </p:txBody>
      </p:sp>
      <p:sp>
        <p:nvSpPr>
          <p:cNvPr id="276" name="PlaceHolder 2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pt-BR" sz="3200" b="0" strike="noStrike" spc="-1">
                <a:latin typeface="Arial"/>
              </a:rPr>
              <a:t>Click to edit the outline text format</a:t>
            </a:r>
            <a:endParaRPr lang="pt-BR" sz="3200" b="0" strike="noStrike" spc="-1"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  <a:defRPr/>
            </a:pPr>
            <a:r>
              <a:rPr lang="pt-BR" sz="2800" b="0" strike="noStrike" spc="-1">
                <a:latin typeface="Arial"/>
              </a:rPr>
              <a:t>Second Outline Level</a:t>
            </a:r>
            <a:endParaRPr lang="pt-BR" sz="2800" b="0" strike="noStrike" spc="-1"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pt-BR" sz="2400" b="0" strike="noStrike" spc="-1">
                <a:latin typeface="Arial"/>
              </a:rPr>
              <a:t>Third Outline Level</a:t>
            </a:r>
            <a:endParaRPr lang="pt-BR" sz="2400" b="0" strike="noStrike" spc="-1"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/>
              <a:buChar char=""/>
              <a:defRPr/>
            </a:pPr>
            <a:r>
              <a:rPr lang="pt-BR" sz="2000" b="0" strike="noStrike" spc="-1">
                <a:latin typeface="Arial"/>
              </a:rPr>
              <a:t>Fourth Outline Level</a:t>
            </a:r>
            <a:endParaRPr lang="pt-BR" sz="2000" b="0" strike="noStrike" spc="-1"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pt-BR" sz="2000" b="0" strike="noStrike" spc="-1">
                <a:latin typeface="Arial"/>
              </a:rPr>
              <a:t>Fifth Outline Level</a:t>
            </a:r>
            <a:endParaRPr lang="pt-BR" sz="2000" b="0" strike="noStrike" spc="-1"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pt-BR" sz="2000" b="0" strike="noStrike" spc="-1">
                <a:latin typeface="Arial"/>
              </a:rPr>
              <a:t>Sixth Outline Level</a:t>
            </a:r>
            <a:endParaRPr lang="pt-BR" sz="2000" b="0" strike="noStrike" spc="-1"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pt-BR" sz="2000" b="0" strike="noStrike" spc="-1">
                <a:latin typeface="Arial"/>
              </a:rPr>
              <a:t>Seventh Outline Level</a:t>
            </a:r>
            <a:endParaRPr lang="pt-BR" sz="2000" b="0" strike="noStrike" spc="-1"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45" r:id="rId6"/>
    <p:sldLayoutId id="2147483746" r:id="rId7"/>
    <p:sldLayoutId id="2147483747" r:id="rId8"/>
    <p:sldLayoutId id="2147483748" r:id="rId9"/>
    <p:sldLayoutId id="2147483749" r:id="rId10"/>
    <p:sldLayoutId id="2147483750" r:id="rId11"/>
    <p:sldLayoutId id="2147483751" r:id="rId12"/>
  </p:sldLayoutId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">
    <p:bg>
      <p:bgPr shadeToTitle="0">
        <a:solidFill>
          <a:srgbClr val="FFFFFF"/>
        </a:solid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313" name="Picture 2" descr="" hidden="0"/>
          <p:cNvPicPr/>
          <p:nvPr isPhoto="0" userDrawn="0"/>
        </p:nvPicPr>
        <p:blipFill>
          <a:blip r:embed="rId14"/>
          <a:stretch/>
        </p:blipFill>
        <p:spPr bwMode="auto">
          <a:xfrm>
            <a:off x="0" y="0"/>
            <a:ext cx="9140760" cy="6854760"/>
          </a:xfrm>
          <a:prstGeom prst="rect">
            <a:avLst/>
          </a:prstGeom>
          <a:ln>
            <a:noFill/>
          </a:ln>
        </p:spPr>
      </p:pic>
      <p:sp>
        <p:nvSpPr>
          <p:cNvPr id="314" name="PlaceHolder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>
              <a:defRPr/>
            </a:pPr>
            <a:r>
              <a:rPr lang="pt-BR" sz="4400" b="0" strike="noStrike" spc="-1">
                <a:latin typeface="Arial"/>
              </a:rPr>
              <a:t>Click to edit the title text format</a:t>
            </a:r>
            <a:endParaRPr lang="pt-BR" sz="4400" b="0" strike="noStrike" spc="-1">
              <a:latin typeface="Arial"/>
            </a:endParaRPr>
          </a:p>
        </p:txBody>
      </p:sp>
      <p:sp>
        <p:nvSpPr>
          <p:cNvPr id="315" name="PlaceHolder 2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pt-BR" sz="3200" b="0" strike="noStrike" spc="-1">
                <a:latin typeface="Arial"/>
              </a:rPr>
              <a:t>Click to edit the outline text format</a:t>
            </a:r>
            <a:endParaRPr lang="pt-BR" sz="3200" b="0" strike="noStrike" spc="-1"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  <a:defRPr/>
            </a:pPr>
            <a:r>
              <a:rPr lang="pt-BR" sz="2800" b="0" strike="noStrike" spc="-1">
                <a:latin typeface="Arial"/>
              </a:rPr>
              <a:t>Second Outline Level</a:t>
            </a:r>
            <a:endParaRPr lang="pt-BR" sz="2800" b="0" strike="noStrike" spc="-1"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pt-BR" sz="2400" b="0" strike="noStrike" spc="-1">
                <a:latin typeface="Arial"/>
              </a:rPr>
              <a:t>Third Outline Level</a:t>
            </a:r>
            <a:endParaRPr lang="pt-BR" sz="2400" b="0" strike="noStrike" spc="-1"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/>
              <a:buChar char=""/>
              <a:defRPr/>
            </a:pPr>
            <a:r>
              <a:rPr lang="pt-BR" sz="2000" b="0" strike="noStrike" spc="-1">
                <a:latin typeface="Arial"/>
              </a:rPr>
              <a:t>Fourth Outline Level</a:t>
            </a:r>
            <a:endParaRPr lang="pt-BR" sz="2000" b="0" strike="noStrike" spc="-1"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pt-BR" sz="2000" b="0" strike="noStrike" spc="-1">
                <a:latin typeface="Arial"/>
              </a:rPr>
              <a:t>Fifth Outline Level</a:t>
            </a:r>
            <a:endParaRPr lang="pt-BR" sz="2000" b="0" strike="noStrike" spc="-1"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pt-BR" sz="2000" b="0" strike="noStrike" spc="-1">
                <a:latin typeface="Arial"/>
              </a:rPr>
              <a:t>Sixth Outline Level</a:t>
            </a:r>
            <a:endParaRPr lang="pt-BR" sz="2000" b="0" strike="noStrike" spc="-1"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pt-BR" sz="2000" b="0" strike="noStrike" spc="-1">
                <a:latin typeface="Arial"/>
              </a:rPr>
              <a:t>Seventh Outline Level</a:t>
            </a:r>
            <a:endParaRPr lang="pt-BR" sz="2000" b="0" strike="noStrike" spc="-1"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3" r:id="rId1"/>
    <p:sldLayoutId id="2147483754" r:id="rId2"/>
    <p:sldLayoutId id="2147483755" r:id="rId3"/>
    <p:sldLayoutId id="2147483756" r:id="rId4"/>
    <p:sldLayoutId id="2147483757" r:id="rId5"/>
    <p:sldLayoutId id="2147483758" r:id="rId6"/>
    <p:sldLayoutId id="2147483759" r:id="rId7"/>
    <p:sldLayoutId id="2147483760" r:id="rId8"/>
    <p:sldLayoutId id="2147483761" r:id="rId9"/>
    <p:sldLayoutId id="2147483762" r:id="rId10"/>
    <p:sldLayoutId id="2147483763" r:id="rId11"/>
    <p:sldLayoutId id="2147483764" r:id="rId12"/>
  </p:sldLayoutIdLst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5.xml"/><Relationship Id="rId2" Type="http://schemas.openxmlformats.org/officeDocument/2006/relationships/notesSlide" Target="../notesSlides/notesSlide3.xml"/></Relationships>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3.png"/></Relationships>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image" Target="../media/image24.png"/></Relationships>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3.xml"/></Relationships>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image" Target="../media/image25.png"/></Relationships>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9.xml"/></Relationships>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9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jpg"/></Relationships>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9.xml"/><Relationship Id="rId2" Type="http://schemas.openxmlformats.org/officeDocument/2006/relationships/image" Target="../media/image30.jpg"/></Relationships>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9.xml"/></Relationships>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9.xml"/><Relationship Id="rId2" Type="http://schemas.openxmlformats.org/officeDocument/2006/relationships/image" Target="../media/image31.png"/><Relationship Id="rId3" Type="http://schemas.openxmlformats.org/officeDocument/2006/relationships/image" Target="../media/image32.jpg"/></Relationships>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9.xml"/><Relationship Id="rId2" Type="http://schemas.openxmlformats.org/officeDocument/2006/relationships/image" Target="../media/image33.png"/><Relationship Id="rId3" Type="http://schemas.openxmlformats.org/officeDocument/2006/relationships/image" Target="../media/image34.jpg"/></Relationships>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9.xml"/><Relationship Id="rId2" Type="http://schemas.openxmlformats.org/officeDocument/2006/relationships/image" Target="../media/image35.jpg"/></Relationships>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9.xml"/></Relationships>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9.xml"/></Relationships>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4.xml"/><Relationship Id="rId2" Type="http://schemas.openxmlformats.org/officeDocument/2006/relationships/image" Target="../media/image36.png"/></Relationships>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4.xml"/><Relationship Id="rId2" Type="http://schemas.openxmlformats.org/officeDocument/2006/relationships/image" Target="../media/image37.png"/></Relationships>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9.xml"/><Relationship Id="rId2" Type="http://schemas.openxmlformats.org/officeDocument/2006/relationships/image" Target="../media/image38.png"/><Relationship Id="rId3" Type="http://schemas.openxmlformats.org/officeDocument/2006/relationships/image" Target="../media/image39.png"/></Relationships>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9.xml"/><Relationship Id="rId2" Type="http://schemas.openxmlformats.org/officeDocument/2006/relationships/image" Target="../media/image40.png"/><Relationship Id="rId3" Type="http://schemas.openxmlformats.org/officeDocument/2006/relationships/image" Target="../media/image41.png"/></Relationships>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3.xml"/><Relationship Id="rId2" Type="http://schemas.openxmlformats.org/officeDocument/2006/relationships/image" Target="../media/image42.png"/></Relationships>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image" Target="../media/image15.png"/><Relationship Id="rId3" Type="http://schemas.openxmlformats.org/officeDocument/2006/relationships/image" Target="../media/image16.jpg"/></Relationships>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3.xml"/><Relationship Id="rId2" Type="http://schemas.openxmlformats.org/officeDocument/2006/relationships/image" Target="../media/image17.png"/><Relationship Id="rId3" Type="http://schemas.openxmlformats.org/officeDocument/2006/relationships/hyperlink" Target="https://commons.wikimedia.org/w/index.php?curid=14682022" TargetMode="External"/></Relationships>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8.jpg"/></Relationships>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3.xml"/><Relationship Id="rId2" Type="http://schemas.openxmlformats.org/officeDocument/2006/relationships/image" Target="../media/image19.jpg"/></Relationships>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0.jpg"/><Relationship Id="rId4" Type="http://schemas.openxmlformats.org/officeDocument/2006/relationships/image" Target="../media/image21.png"/></Relationships>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3.xml"/><Relationship Id="rId2" Type="http://schemas.openxmlformats.org/officeDocument/2006/relationships/image" Target="../media/image2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77" name="CustomShape 1" hidden="0"/>
          <p:cNvSpPr/>
          <p:nvPr isPhoto="0" userDrawn="0"/>
        </p:nvSpPr>
        <p:spPr bwMode="auto">
          <a:xfrm>
            <a:off x="966960" y="3429000"/>
            <a:ext cx="7340400" cy="473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>
            <a:noAutofit/>
          </a:bodyPr>
          <a:p>
            <a:pPr algn="ctr">
              <a:lnSpc>
                <a:spcPct val="100000"/>
              </a:lnSpc>
              <a:defRPr/>
            </a:pPr>
            <a:r>
              <a:rPr lang="pt-BR" sz="4800" b="0" strike="noStrike" spc="-1">
                <a:solidFill>
                  <a:srgbClr val="FFFFFF"/>
                </a:solidFill>
                <a:latin typeface="Arial"/>
                <a:ea typeface="Arial"/>
              </a:rPr>
              <a:t>Aula 4 – Transistores</a:t>
            </a:r>
            <a:endParaRPr lang="pt-BR" sz="4800" b="0" strike="noStrike" spc="-1">
              <a:latin typeface="Arial"/>
            </a:endParaRPr>
          </a:p>
        </p:txBody>
      </p:sp>
      <p:sp>
        <p:nvSpPr>
          <p:cNvPr id="478" name="CustomShape 2" hidden="0"/>
          <p:cNvSpPr/>
          <p:nvPr isPhoto="0" userDrawn="0"/>
        </p:nvSpPr>
        <p:spPr bwMode="auto">
          <a:xfrm>
            <a:off x="900000" y="6233400"/>
            <a:ext cx="7340400" cy="357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>
            <a:noAutofit/>
          </a:bodyPr>
          <a:p>
            <a:pPr algn="r">
              <a:lnSpc>
                <a:spcPct val="100000"/>
              </a:lnSpc>
              <a:defRPr/>
            </a:pPr>
            <a:r>
              <a:rPr lang="pt-BR" sz="1400" b="0" strike="noStrike" spc="-1">
                <a:solidFill>
                  <a:srgbClr val="FFFFFF"/>
                </a:solidFill>
                <a:latin typeface="Arial"/>
                <a:ea typeface="Arial"/>
              </a:rPr>
              <a:t>Rafael Corsi – rafael.corsi@insper.edu.br</a:t>
            </a:r>
            <a:endParaRPr lang="pt-BR" sz="1400" b="0" strike="noStrike" spc="-1">
              <a:latin typeface="Arial"/>
            </a:endParaRPr>
          </a:p>
          <a:p>
            <a:pPr algn="r">
              <a:lnSpc>
                <a:spcPct val="100000"/>
              </a:lnSpc>
              <a:defRPr/>
            </a:pPr>
            <a:endParaRPr lang="pt-BR" sz="1400" b="0" strike="noStrike" spc="-1">
              <a:latin typeface="Arial"/>
            </a:endParaRPr>
          </a:p>
          <a:p>
            <a:pPr algn="r">
              <a:lnSpc>
                <a:spcPct val="100000"/>
              </a:lnSpc>
              <a:defRPr/>
            </a:pPr>
            <a:endParaRPr lang="pt-BR" sz="1400" b="0" strike="noStrike" spc="-1">
              <a:latin typeface="Arial"/>
            </a:endParaRPr>
          </a:p>
        </p:txBody>
      </p:sp>
      <p:sp>
        <p:nvSpPr>
          <p:cNvPr id="479" name="CustomShape 3" hidden="0"/>
          <p:cNvSpPr/>
          <p:nvPr isPhoto="0" userDrawn="0"/>
        </p:nvSpPr>
        <p:spPr bwMode="auto">
          <a:xfrm>
            <a:off x="197640" y="4456800"/>
            <a:ext cx="8424000" cy="1060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>
            <a:noAutofit/>
          </a:bodyPr>
          <a:p>
            <a:pPr>
              <a:lnSpc>
                <a:spcPct val="100000"/>
              </a:lnSpc>
              <a:defRPr/>
            </a:pPr>
            <a:r>
              <a:rPr lang="pt-BR" sz="1600" b="1" i="1" strike="noStrike" spc="-1">
                <a:solidFill>
                  <a:srgbClr val="FFFFFF"/>
                </a:solidFill>
                <a:latin typeface="Arial"/>
                <a:ea typeface="Arial"/>
              </a:rPr>
              <a:t>"Tais coisas simples, e nós fazemos delas algo tão complexo que nos derrota, quase."</a:t>
            </a:r>
            <a:endParaRPr lang="pt-BR" sz="1600" b="0" strike="noStrike" spc="-1">
              <a:latin typeface="Arial"/>
            </a:endParaRPr>
          </a:p>
          <a:p>
            <a:pPr>
              <a:lnSpc>
                <a:spcPct val="100000"/>
              </a:lnSpc>
              <a:defRPr/>
            </a:pPr>
            <a:r>
              <a:rPr lang="pt-BR" sz="1600" b="1" i="1" strike="noStrike" spc="-1">
                <a:solidFill>
                  <a:srgbClr val="FFFFFF"/>
                </a:solidFill>
                <a:latin typeface="Arial"/>
                <a:ea typeface="Arial"/>
              </a:rPr>
              <a:t>"Such simple things, and we make of them something so complex it defeats us, almost."</a:t>
            </a:r>
            <a:endParaRPr lang="pt-BR" sz="1600" b="0" strike="noStrike" spc="-1">
              <a:latin typeface="Arial"/>
            </a:endParaRPr>
          </a:p>
          <a:p>
            <a:pPr>
              <a:lnSpc>
                <a:spcPct val="100000"/>
              </a:lnSpc>
              <a:defRPr/>
            </a:pPr>
            <a:r>
              <a:rPr lang="pt-BR" sz="1600" b="1" i="1" strike="noStrike" spc="-1">
                <a:solidFill>
                  <a:srgbClr val="FFFFFF"/>
                </a:solidFill>
                <a:latin typeface="Arial"/>
                <a:ea typeface="Arial"/>
              </a:rPr>
              <a:t>John Ashbery (1927) </a:t>
            </a:r>
            <a:r>
              <a:rPr lang="pt-BR" sz="1600" b="1" strike="noStrike" spc="-1">
                <a:solidFill>
                  <a:srgbClr val="FFFFFF"/>
                </a:solidFill>
                <a:latin typeface="Arial"/>
                <a:ea typeface="Arial"/>
              </a:rPr>
              <a:t>poeta americano</a:t>
            </a:r>
            <a:endParaRPr lang="pt-BR" sz="1600" b="0" strike="noStrike" spc="-1">
              <a:latin typeface="Arial"/>
            </a:endParaRPr>
          </a:p>
          <a:p>
            <a:pPr>
              <a:lnSpc>
                <a:spcPct val="100000"/>
              </a:lnSpc>
              <a:defRPr/>
            </a:pPr>
            <a:r>
              <a:rPr lang="pt-BR" sz="1600" b="1" strike="noStrike" spc="-1">
                <a:solidFill>
                  <a:srgbClr val="FFFFFF"/>
                </a:solidFill>
                <a:latin typeface="Arial"/>
                <a:ea typeface="Arial"/>
              </a:rPr>
              <a:t>apud Nisan, N. &amp; Schocken, S. 2005. Elements of Computing Systems</a:t>
            </a:r>
            <a:endParaRPr lang="pt-BR" sz="16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500" advClick="1">
        <p:fade thruBlk="0"/>
      </p:transition>
    </mc:Choice>
    <mc:Fallback>
      <p:transition spd="med" advClick="1">
        <p:fade thruBlk="0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24" name="CustomShape 1" hidden="0"/>
          <p:cNvSpPr/>
          <p:nvPr isPhoto="0" userDrawn="0"/>
        </p:nvSpPr>
        <p:spPr bwMode="auto">
          <a:xfrm>
            <a:off x="657360" y="1486080"/>
            <a:ext cx="8026200" cy="72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25" name="CustomShape 2" hidden="0"/>
          <p:cNvSpPr/>
          <p:nvPr isPhoto="0" userDrawn="0"/>
        </p:nvSpPr>
        <p:spPr bwMode="auto">
          <a:xfrm>
            <a:off x="162000" y="85680"/>
            <a:ext cx="7226280" cy="349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26" name="CustomShape 3" hidden="0"/>
          <p:cNvSpPr/>
          <p:nvPr isPhoto="0" userDrawn="0"/>
        </p:nvSpPr>
        <p:spPr bwMode="auto">
          <a:xfrm>
            <a:off x="84240" y="6402240"/>
            <a:ext cx="638280" cy="36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27" name="CustomShape 4" hidden="0"/>
          <p:cNvSpPr/>
          <p:nvPr isPhoto="0" userDrawn="0"/>
        </p:nvSpPr>
        <p:spPr bwMode="auto">
          <a:xfrm>
            <a:off x="286920" y="5122800"/>
            <a:ext cx="2816280" cy="63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28" name="CustomShape 5" hidden="0"/>
          <p:cNvSpPr/>
          <p:nvPr isPhoto="0" userDrawn="0"/>
        </p:nvSpPr>
        <p:spPr bwMode="auto">
          <a:xfrm>
            <a:off x="1466640" y="2323800"/>
            <a:ext cx="6669360" cy="2337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>
            <a:noAutofit/>
          </a:bodyPr>
          <a:p>
            <a:pPr algn="ctr">
              <a:lnSpc>
                <a:spcPct val="100000"/>
              </a:lnSpc>
              <a:defRPr/>
            </a:pPr>
            <a:r>
              <a:rPr lang="pt-BR" sz="2600" b="0" strike="noStrike" spc="-1">
                <a:solidFill>
                  <a:srgbClr val="000000"/>
                </a:solidFill>
                <a:latin typeface="Arial"/>
                <a:ea typeface="Arial"/>
              </a:rPr>
              <a:t>1965 – Lei de Moore</a:t>
            </a:r>
            <a:endParaRPr lang="pt-BR" sz="2600" b="0" strike="noStrike" spc="-1">
              <a:latin typeface="Arial"/>
            </a:endParaRPr>
          </a:p>
          <a:p>
            <a:pPr algn="ctr">
              <a:lnSpc>
                <a:spcPct val="100000"/>
              </a:lnSpc>
              <a:defRPr/>
            </a:pPr>
            <a:endParaRPr lang="pt-BR" sz="2600" b="0" strike="noStrike" spc="-1">
              <a:latin typeface="Arial"/>
            </a:endParaRPr>
          </a:p>
          <a:p>
            <a:pPr algn="ctr">
              <a:lnSpc>
                <a:spcPct val="100000"/>
              </a:lnSpc>
              <a:defRPr/>
            </a:pPr>
            <a:r>
              <a:rPr lang="pt-BR" sz="2600" b="0" i="1" strike="noStrike" spc="-1">
                <a:solidFill>
                  <a:srgbClr val="000000"/>
                </a:solidFill>
                <a:latin typeface="Arial"/>
                <a:ea typeface="Arial"/>
              </a:rPr>
              <a:t>“</a:t>
            </a:r>
            <a:r>
              <a:rPr lang="pt-BR" sz="2600" b="0" i="1" strike="noStrike" spc="-1">
                <a:solidFill>
                  <a:srgbClr val="000000"/>
                </a:solidFill>
                <a:latin typeface="Arial"/>
                <a:ea typeface="Arial"/>
              </a:rPr>
              <a:t>Moore's law is the observation that the number of transistors </a:t>
            </a:r>
            <a:endParaRPr lang="pt-BR" sz="2600" b="0" strike="noStrike" spc="-1">
              <a:latin typeface="Arial"/>
            </a:endParaRPr>
          </a:p>
          <a:p>
            <a:pPr algn="ctr">
              <a:lnSpc>
                <a:spcPct val="100000"/>
              </a:lnSpc>
              <a:defRPr/>
            </a:pPr>
            <a:r>
              <a:rPr lang="pt-BR" sz="2600" b="0" i="1" strike="noStrike" spc="-1">
                <a:solidFill>
                  <a:srgbClr val="000000"/>
                </a:solidFill>
                <a:latin typeface="Arial"/>
                <a:ea typeface="Arial"/>
              </a:rPr>
              <a:t>in a dense integrated circuit doubles approximately every two years.“</a:t>
            </a:r>
            <a:endParaRPr lang="pt-BR" sz="2600" b="0" strike="noStrike" spc="-1">
              <a:latin typeface="Arial"/>
            </a:endParaRPr>
          </a:p>
        </p:txBody>
      </p:sp>
      <p:sp>
        <p:nvSpPr>
          <p:cNvPr id="529" name="TextShape 6" hidden="0"/>
          <p:cNvSpPr txBox="1"/>
          <p:nvPr isPhoto="0" userDrawn="0"/>
        </p:nvSpPr>
        <p:spPr bwMode="auto">
          <a:xfrm>
            <a:off x="457200" y="273600"/>
            <a:ext cx="8228880" cy="114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p>
            <a:pPr algn="ctr">
              <a:lnSpc>
                <a:spcPct val="100000"/>
              </a:lnSpc>
              <a:defRPr/>
            </a:pPr>
            <a:r>
              <a:rPr lang="pt-BR" sz="3600" b="0" strike="noStrike" spc="-1">
                <a:solidFill>
                  <a:srgbClr val="C00026"/>
                </a:solidFill>
                <a:latin typeface="Arial"/>
                <a:ea typeface="Arial"/>
              </a:rPr>
              <a:t>E continua a evoluir ????</a:t>
            </a:r>
            <a:endParaRPr lang="pt-BR" sz="36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500" advClick="1">
        <p:fade thruBlk="0"/>
      </p:transition>
    </mc:Choice>
    <mc:Fallback>
      <p:transition spd="med" advClick="1">
        <p:fade thruBlk="0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30" name="CustomShape 1" hidden="0"/>
          <p:cNvSpPr/>
          <p:nvPr isPhoto="0" userDrawn="0"/>
        </p:nvSpPr>
        <p:spPr bwMode="auto">
          <a:xfrm>
            <a:off x="457200" y="781200"/>
            <a:ext cx="8226360" cy="61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31" name="CustomShape 2" hidden="0"/>
          <p:cNvSpPr/>
          <p:nvPr isPhoto="0" userDrawn="0"/>
        </p:nvSpPr>
        <p:spPr bwMode="auto">
          <a:xfrm>
            <a:off x="657360" y="1486080"/>
            <a:ext cx="8026200" cy="72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32" name="CustomShape 3" hidden="0"/>
          <p:cNvSpPr/>
          <p:nvPr isPhoto="0" userDrawn="0"/>
        </p:nvSpPr>
        <p:spPr bwMode="auto">
          <a:xfrm>
            <a:off x="162000" y="85680"/>
            <a:ext cx="7226280" cy="349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33" name="CustomShape 4" hidden="0"/>
          <p:cNvSpPr/>
          <p:nvPr isPhoto="0" userDrawn="0"/>
        </p:nvSpPr>
        <p:spPr bwMode="auto">
          <a:xfrm>
            <a:off x="84240" y="6402240"/>
            <a:ext cx="638280" cy="36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34" name="CustomShape 5" hidden="0"/>
          <p:cNvSpPr/>
          <p:nvPr isPhoto="0" userDrawn="0"/>
        </p:nvSpPr>
        <p:spPr bwMode="auto">
          <a:xfrm>
            <a:off x="286920" y="5122800"/>
            <a:ext cx="2816280" cy="63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535" name="" descr="" hidden="0"/>
          <p:cNvPicPr/>
          <p:nvPr isPhoto="0" userDrawn="0"/>
        </p:nvPicPr>
        <p:blipFill>
          <a:blip r:embed="rId3"/>
          <a:stretch/>
        </p:blipFill>
        <p:spPr bwMode="auto">
          <a:xfrm>
            <a:off x="548640" y="786960"/>
            <a:ext cx="7404480" cy="5408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500" advClick="1">
        <p:fade thruBlk="0"/>
      </p:transition>
    </mc:Choice>
    <mc:Fallback>
      <p:transition spd="med" advClick="1">
        <p:fade thruBlk="0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536" name="" descr="" hidden="0"/>
          <p:cNvPicPr/>
          <p:nvPr isPhoto="0" userDrawn="0"/>
        </p:nvPicPr>
        <p:blipFill>
          <a:blip r:embed="rId2"/>
          <a:srcRect l="55084" t="0" r="0" b="46337"/>
          <a:stretch/>
        </p:blipFill>
        <p:spPr bwMode="auto">
          <a:xfrm>
            <a:off x="1512720" y="846720"/>
            <a:ext cx="5806080" cy="54129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38" name="CustomShape 1" hidden="0"/>
          <p:cNvSpPr/>
          <p:nvPr isPhoto="0" userDrawn="0"/>
        </p:nvSpPr>
        <p:spPr bwMode="auto">
          <a:xfrm>
            <a:off x="1726200" y="2754360"/>
            <a:ext cx="6062039" cy="928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Autofit/>
          </a:bodyPr>
          <a:p>
            <a:pPr algn="ctr">
              <a:lnSpc>
                <a:spcPct val="100000"/>
              </a:lnSpc>
              <a:defRPr/>
            </a:pPr>
            <a:r>
              <a:rPr lang="pt-BR" sz="4800" b="0" strike="noStrike" spc="-1">
                <a:solidFill>
                  <a:srgbClr val="C00000"/>
                </a:solidFill>
                <a:latin typeface="Arial"/>
                <a:ea typeface="Arial"/>
              </a:rPr>
              <a:t>Como tudo isso é possível?</a:t>
            </a:r>
            <a:endParaRPr lang="pt-BR" sz="48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39" name="CustomShape 1" hidden="0"/>
          <p:cNvSpPr/>
          <p:nvPr isPhoto="0" userDrawn="0"/>
        </p:nvSpPr>
        <p:spPr bwMode="auto">
          <a:xfrm>
            <a:off x="457200" y="1604520"/>
            <a:ext cx="8227080" cy="3975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tIns="0" rIns="0" bIns="0">
            <a:noAutofit/>
          </a:bodyPr>
          <a:p>
            <a:pPr>
              <a:lnSpc>
                <a:spcPct val="100000"/>
              </a:lnSpc>
              <a:spcBef>
                <a:spcPts val="1417"/>
              </a:spcBef>
              <a:defRPr/>
            </a:pPr>
            <a:endParaRPr lang="pt-BR" sz="1800" b="0" strike="noStrike" spc="-1">
              <a:latin typeface="Arial"/>
            </a:endParaRPr>
          </a:p>
          <a:p>
            <a:pPr marL="432000" indent="-321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pt-BR" sz="2600" b="0" strike="noStrike" spc="-1">
                <a:solidFill>
                  <a:srgbClr val="000000"/>
                </a:solidFill>
                <a:latin typeface="Arial"/>
                <a:ea typeface="Arial"/>
              </a:rPr>
              <a:t>Partindo da equação :</a:t>
            </a:r>
            <a:endParaRPr lang="pt-BR" sz="2600" b="0" strike="noStrike" spc="-1">
              <a:latin typeface="Arial"/>
            </a:endParaRPr>
          </a:p>
          <a:p>
            <a:pPr marL="864000" lvl="1" indent="-32184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  <a:defRPr/>
            </a:pPr>
            <a:r>
              <a:rPr lang="pt-BR" sz="2600" b="0" strike="noStrike" spc="-1">
                <a:solidFill>
                  <a:srgbClr val="000000"/>
                </a:solidFill>
                <a:latin typeface="Inconsolata"/>
                <a:ea typeface="Inconsolata"/>
              </a:rPr>
              <a:t>Q = (A.B) + C</a:t>
            </a:r>
            <a:endParaRPr lang="pt-BR" sz="2600" b="0" strike="noStrike" spc="-1">
              <a:latin typeface="Arial"/>
            </a:endParaRPr>
          </a:p>
          <a:p>
            <a:pPr marL="432000" indent="-321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pt-BR" sz="2600" b="0" strike="noStrike" spc="-1">
                <a:solidFill>
                  <a:srgbClr val="000000"/>
                </a:solidFill>
                <a:latin typeface="Arial"/>
                <a:ea typeface="Arial"/>
              </a:rPr>
              <a:t>Podemos escrever como :</a:t>
            </a:r>
            <a:endParaRPr lang="pt-BR" sz="2600" b="0" strike="noStrike" spc="-1">
              <a:latin typeface="Arial"/>
            </a:endParaRPr>
          </a:p>
          <a:p>
            <a:pPr marL="864000" lvl="1" indent="-32184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  <a:defRPr/>
            </a:pPr>
            <a:r>
              <a:rPr lang="pt-BR" sz="2800" b="0" strike="noStrike" spc="-1">
                <a:solidFill>
                  <a:srgbClr val="000000"/>
                </a:solidFill>
                <a:latin typeface="Inconsolata"/>
                <a:ea typeface="Inconsolata"/>
              </a:rPr>
              <a:t>Q =(A and B) or C</a:t>
            </a:r>
            <a:endParaRPr lang="pt-BR" sz="2800" b="0" strike="noStrike" spc="-1">
              <a:latin typeface="Arial"/>
            </a:endParaRPr>
          </a:p>
          <a:p>
            <a:pPr marL="432000" indent="-321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pt-BR" sz="2600" b="0" strike="noStrike" spc="-1">
                <a:solidFill>
                  <a:srgbClr val="000000"/>
                </a:solidFill>
                <a:latin typeface="Arial"/>
                <a:ea typeface="Arial"/>
              </a:rPr>
              <a:t>Que por sua vez pode ser :</a:t>
            </a:r>
            <a:endParaRPr lang="pt-BR" sz="2600" b="0" strike="noStrike" spc="-1">
              <a:latin typeface="Arial"/>
            </a:endParaRPr>
          </a:p>
          <a:p>
            <a:pPr marL="864000" lvl="1" indent="-32184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  <a:defRPr/>
            </a:pPr>
            <a:r>
              <a:rPr lang="pt-BR" sz="2600" b="0" strike="noStrike" spc="-1">
                <a:solidFill>
                  <a:srgbClr val="000000"/>
                </a:solidFill>
                <a:latin typeface="Inconsolata"/>
                <a:ea typeface="Inconsolata"/>
              </a:rPr>
              <a:t>I = (A and B)</a:t>
            </a:r>
            <a:endParaRPr lang="pt-BR" sz="2600" b="0" strike="noStrike" spc="-1">
              <a:latin typeface="Arial"/>
            </a:endParaRPr>
          </a:p>
          <a:p>
            <a:pPr marL="864000" lvl="1" indent="-32184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  <a:defRPr/>
            </a:pPr>
            <a:r>
              <a:rPr lang="pt-BR" sz="2600" b="0" strike="noStrike" spc="-1">
                <a:solidFill>
                  <a:srgbClr val="000000"/>
                </a:solidFill>
                <a:latin typeface="Inconsolata"/>
                <a:ea typeface="Inconsolata"/>
              </a:rPr>
              <a:t>Q = I or C</a:t>
            </a:r>
            <a:endParaRPr lang="pt-BR" sz="2600" b="0" strike="noStrike" spc="-1">
              <a:latin typeface="Arial"/>
            </a:endParaRPr>
          </a:p>
        </p:txBody>
      </p:sp>
      <p:pic>
        <p:nvPicPr>
          <p:cNvPr id="540" name="" descr="" hidden="0"/>
          <p:cNvPicPr/>
          <p:nvPr isPhoto="0" userDrawn="0"/>
        </p:nvPicPr>
        <p:blipFill>
          <a:blip r:embed="rId2"/>
          <a:stretch/>
        </p:blipFill>
        <p:spPr bwMode="auto">
          <a:xfrm>
            <a:off x="5303160" y="3566160"/>
            <a:ext cx="3381120" cy="791280"/>
          </a:xfrm>
          <a:prstGeom prst="rect">
            <a:avLst/>
          </a:prstGeom>
          <a:ln>
            <a:noFill/>
          </a:ln>
        </p:spPr>
      </p:pic>
      <p:sp>
        <p:nvSpPr>
          <p:cNvPr id="541" name="TextShape 2" hidden="0"/>
          <p:cNvSpPr txBox="1"/>
          <p:nvPr isPhoto="0" userDrawn="0"/>
        </p:nvSpPr>
        <p:spPr bwMode="auto">
          <a:xfrm>
            <a:off x="457200" y="273600"/>
            <a:ext cx="8228880" cy="114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p>
            <a:pPr algn="ctr">
              <a:lnSpc>
                <a:spcPct val="100000"/>
              </a:lnSpc>
              <a:defRPr/>
            </a:pPr>
            <a:r>
              <a:rPr lang="pt-BR" sz="3600" b="0" strike="noStrike" spc="-1">
                <a:solidFill>
                  <a:srgbClr val="C00000"/>
                </a:solidFill>
                <a:latin typeface="Arial"/>
                <a:ea typeface="Arial"/>
              </a:rPr>
              <a:t>Da equação para implementação</a:t>
            </a:r>
            <a:endParaRPr lang="pt-BR" sz="36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500" advClick="1">
        <p:fade thruBlk="0"/>
      </p:transition>
    </mc:Choice>
    <mc:Fallback>
      <p:transition spd="med" advClick="1">
        <p:fade thruBlk="0"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42" name="CustomShape 1" hidden="0"/>
          <p:cNvSpPr/>
          <p:nvPr isPhoto="0" userDrawn="0"/>
        </p:nvSpPr>
        <p:spPr bwMode="auto">
          <a:xfrm>
            <a:off x="457200" y="273600"/>
            <a:ext cx="8227080" cy="5305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tIns="0" rIns="0" bIns="0" anchor="ctr">
            <a:noAutofit/>
          </a:bodyPr>
          <a:p>
            <a:pPr algn="ctr">
              <a:lnSpc>
                <a:spcPct val="100000"/>
              </a:lnSpc>
              <a:defRPr/>
            </a:pPr>
            <a:r>
              <a:rPr lang="pt-BR" sz="3200" b="0" strike="noStrike" spc="-1">
                <a:solidFill>
                  <a:srgbClr val="C00000"/>
                </a:solidFill>
                <a:latin typeface="Arial"/>
                <a:ea typeface="DejaVu Sans"/>
              </a:rPr>
              <a:t>Mas do que é feito uma porta lógica ?</a:t>
            </a:r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500" advClick="1">
        <p:fade thruBlk="0"/>
      </p:transition>
    </mc:Choice>
    <mc:Fallback>
      <p:transition spd="med" advClick="1">
        <p:fade thruBlk="0"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43" name="CustomShape 1" hidden="0"/>
          <p:cNvSpPr/>
          <p:nvPr isPhoto="0" userDrawn="0"/>
        </p:nvSpPr>
        <p:spPr bwMode="auto">
          <a:xfrm>
            <a:off x="457200" y="273600"/>
            <a:ext cx="8227080" cy="114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tIns="0" rIns="0" bIns="0" anchor="ctr">
            <a:noAutofit/>
          </a:bodyPr>
          <a:p>
            <a:pPr algn="ctr">
              <a:lnSpc>
                <a:spcPct val="100000"/>
              </a:lnSpc>
              <a:defRPr/>
            </a:pPr>
            <a:r>
              <a:rPr lang="pt-BR" sz="3600" b="0" strike="noStrike" spc="-1">
                <a:solidFill>
                  <a:srgbClr val="C00000"/>
                </a:solidFill>
                <a:latin typeface="Arial"/>
                <a:ea typeface="Arial"/>
              </a:rPr>
              <a:t>Transistores</a:t>
            </a:r>
            <a:endParaRPr lang="pt-BR" sz="3600" b="0" strike="noStrike" spc="-1">
              <a:latin typeface="Arial"/>
            </a:endParaRPr>
          </a:p>
        </p:txBody>
      </p:sp>
      <p:sp>
        <p:nvSpPr>
          <p:cNvPr id="544" name="CustomShape 2" hidden="0"/>
          <p:cNvSpPr/>
          <p:nvPr isPhoto="0" userDrawn="0"/>
        </p:nvSpPr>
        <p:spPr bwMode="auto">
          <a:xfrm>
            <a:off x="457200" y="1604520"/>
            <a:ext cx="8227080" cy="3975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tIns="0" rIns="0" bIns="0">
            <a:noAutofit/>
          </a:bodyPr>
          <a:p>
            <a:pPr marL="432000" indent="-321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pt-BR" sz="2400" b="0" strike="noStrike" spc="-1">
                <a:solidFill>
                  <a:srgbClr val="000000"/>
                </a:solidFill>
                <a:latin typeface="Arial"/>
                <a:ea typeface="Arial"/>
              </a:rPr>
              <a:t>Vários tipos de transistores</a:t>
            </a:r>
            <a:endParaRPr lang="pt-BR" sz="2400" b="0" strike="noStrike" spc="-1">
              <a:latin typeface="Arial"/>
            </a:endParaRPr>
          </a:p>
          <a:p>
            <a:pPr marL="864000" lvl="1" indent="-32184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  <a:defRPr/>
            </a:pPr>
            <a:r>
              <a:rPr lang="pt-BR" sz="2400" b="0" strike="noStrike" spc="-1">
                <a:solidFill>
                  <a:srgbClr val="000000"/>
                </a:solidFill>
                <a:latin typeface="Arial"/>
                <a:ea typeface="Arial"/>
              </a:rPr>
              <a:t>BJT</a:t>
            </a:r>
            <a:endParaRPr lang="pt-BR" sz="2400" b="0" strike="noStrike" spc="-1">
              <a:latin typeface="Arial"/>
            </a:endParaRPr>
          </a:p>
          <a:p>
            <a:pPr marL="864000" lvl="1" indent="-32184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  <a:defRPr/>
            </a:pPr>
            <a:r>
              <a:rPr lang="pt-BR" sz="2400" b="0" strike="noStrike" spc="-1">
                <a:solidFill>
                  <a:srgbClr val="000000"/>
                </a:solidFill>
                <a:latin typeface="Arial"/>
                <a:ea typeface="Arial"/>
              </a:rPr>
              <a:t>MOSFET</a:t>
            </a:r>
            <a:endParaRPr lang="pt-BR" sz="2400" b="0" strike="noStrike" spc="-1">
              <a:latin typeface="Arial"/>
            </a:endParaRPr>
          </a:p>
          <a:p>
            <a:pPr marL="864000" lvl="1" indent="-32184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  <a:defRPr/>
            </a:pPr>
            <a:r>
              <a:rPr lang="pt-BR" sz="2400" b="0" strike="noStrike" spc="-1">
                <a:solidFill>
                  <a:srgbClr val="000000"/>
                </a:solidFill>
                <a:latin typeface="Arial"/>
                <a:ea typeface="Arial"/>
              </a:rPr>
              <a:t>…</a:t>
            </a:r>
            <a:r>
              <a:rPr lang="pt-BR" sz="2400" b="0" strike="noStrike" spc="-1">
                <a:solidFill>
                  <a:srgbClr val="000000"/>
                </a:solidFill>
                <a:latin typeface="Arial"/>
                <a:ea typeface="Arial"/>
              </a:rPr>
              <a:t>.</a:t>
            </a:r>
            <a:endParaRPr lang="pt-BR" sz="2400" b="0" strike="noStrike" spc="-1">
              <a:latin typeface="Arial"/>
            </a:endParaRPr>
          </a:p>
          <a:p>
            <a:pPr marL="432000" indent="-321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pt-BR" sz="2400" b="0" strike="noStrike" spc="-1">
                <a:solidFill>
                  <a:srgbClr val="000000"/>
                </a:solidFill>
                <a:latin typeface="Arial"/>
                <a:ea typeface="Arial"/>
              </a:rPr>
              <a:t>Várias formas de realizar</a:t>
            </a:r>
            <a:endParaRPr lang="pt-BR" sz="2400" b="0" strike="noStrike" spc="-1">
              <a:latin typeface="Arial"/>
            </a:endParaRPr>
          </a:p>
          <a:p>
            <a:pPr marL="864000" lvl="1" indent="-32184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  <a:defRPr/>
            </a:pPr>
            <a:r>
              <a:rPr lang="pt-BR" sz="2400" b="0" strike="noStrike" spc="-1">
                <a:solidFill>
                  <a:srgbClr val="000000"/>
                </a:solidFill>
                <a:latin typeface="Arial"/>
                <a:ea typeface="Arial"/>
              </a:rPr>
              <a:t>RTL</a:t>
            </a:r>
            <a:endParaRPr lang="pt-BR" sz="2400" b="0" strike="noStrike" spc="-1">
              <a:latin typeface="Arial"/>
            </a:endParaRPr>
          </a:p>
          <a:p>
            <a:pPr marL="864000" lvl="1" indent="-32184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  <a:defRPr/>
            </a:pPr>
            <a:r>
              <a:rPr lang="pt-BR" sz="2400" b="0" strike="noStrike" spc="-1">
                <a:solidFill>
                  <a:srgbClr val="000000"/>
                </a:solidFill>
                <a:latin typeface="Arial"/>
                <a:ea typeface="Arial"/>
              </a:rPr>
              <a:t>DTL</a:t>
            </a:r>
            <a:endParaRPr lang="pt-BR" sz="2400" b="0" strike="noStrike" spc="-1">
              <a:latin typeface="Arial"/>
            </a:endParaRPr>
          </a:p>
          <a:p>
            <a:pPr marL="864000" lvl="1" indent="-32184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  <a:defRPr/>
            </a:pPr>
            <a:r>
              <a:rPr lang="pt-BR" sz="2400" b="0" strike="noStrike" spc="-1">
                <a:solidFill>
                  <a:srgbClr val="000000"/>
                </a:solidFill>
                <a:latin typeface="Arial"/>
                <a:ea typeface="Arial"/>
              </a:rPr>
              <a:t>TTL</a:t>
            </a:r>
            <a:endParaRPr lang="pt-BR" sz="2400" b="0" strike="noStrike" spc="-1">
              <a:latin typeface="Arial"/>
            </a:endParaRPr>
          </a:p>
          <a:p>
            <a:pPr marL="864000" lvl="1" indent="-32184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  <a:defRPr/>
            </a:pPr>
            <a:r>
              <a:rPr lang="pt-BR" sz="2400" b="0" strike="noStrike" spc="-1">
                <a:solidFill>
                  <a:srgbClr val="000000"/>
                </a:solidFill>
                <a:latin typeface="Arial"/>
                <a:ea typeface="Arial"/>
              </a:rPr>
              <a:t>CMOS (mais utilizada hoje em dia)</a:t>
            </a:r>
            <a:endParaRPr lang="pt-BR" sz="24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  <a:defRPr/>
            </a:pPr>
            <a:endParaRPr lang="pt-BR" sz="24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  <a:defRPr/>
            </a:pPr>
            <a:endParaRPr lang="pt-BR" sz="24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500" advClick="1">
        <p:fade thruBlk="0"/>
      </p:transition>
    </mc:Choice>
    <mc:Fallback>
      <p:transition spd="med" advClick="1">
        <p:fade thruBlk="0"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45" name="CustomShape 1" hidden="0"/>
          <p:cNvSpPr/>
          <p:nvPr isPhoto="0" userDrawn="0"/>
        </p:nvSpPr>
        <p:spPr bwMode="auto">
          <a:xfrm>
            <a:off x="457200" y="273600"/>
            <a:ext cx="8227080" cy="114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tIns="0" rIns="0" bIns="0" anchor="ctr">
            <a:noAutofit/>
          </a:bodyPr>
          <a:p>
            <a:pPr algn="ctr">
              <a:lnSpc>
                <a:spcPct val="100000"/>
              </a:lnSpc>
              <a:defRPr/>
            </a:pPr>
            <a:r>
              <a:rPr lang="pt-BR" sz="3600" b="0" strike="noStrike" spc="-1">
                <a:solidFill>
                  <a:srgbClr val="C00000"/>
                </a:solidFill>
                <a:latin typeface="Arial"/>
                <a:ea typeface="Arial"/>
              </a:rPr>
              <a:t>RTL</a:t>
            </a:r>
            <a:endParaRPr lang="pt-BR" sz="3600" b="0" strike="noStrike" spc="-1">
              <a:latin typeface="Arial"/>
            </a:endParaRPr>
          </a:p>
        </p:txBody>
      </p:sp>
      <p:sp>
        <p:nvSpPr>
          <p:cNvPr id="546" name="CustomShape 2" hidden="0"/>
          <p:cNvSpPr/>
          <p:nvPr isPhoto="0" userDrawn="0"/>
        </p:nvSpPr>
        <p:spPr bwMode="auto">
          <a:xfrm>
            <a:off x="457200" y="1604520"/>
            <a:ext cx="8227080" cy="3975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tIns="0" rIns="0" bIns="0">
            <a:noAutofit/>
          </a:bodyPr>
          <a:p>
            <a:pPr>
              <a:lnSpc>
                <a:spcPct val="100000"/>
              </a:lnSpc>
              <a:spcBef>
                <a:spcPts val="1417"/>
              </a:spcBef>
              <a:defRPr/>
            </a:pPr>
            <a:r>
              <a:rPr lang="pt-BR" sz="2400" b="0" strike="noStrike" spc="-1">
                <a:solidFill>
                  <a:srgbClr val="000000"/>
                </a:solidFill>
                <a:latin typeface="Arial"/>
                <a:ea typeface="Arial"/>
              </a:rPr>
              <a:t>A implementação de portas lógicas por RTL faz uso de transistores BJT do tipo N e resistores:</a:t>
            </a:r>
            <a:endParaRPr lang="pt-BR" sz="2400" b="0" strike="noStrike" spc="-1">
              <a:latin typeface="Arial"/>
            </a:endParaRPr>
          </a:p>
        </p:txBody>
      </p:sp>
      <p:sp>
        <p:nvSpPr>
          <p:cNvPr id="547" name="CustomShape 3" hidden="0"/>
          <p:cNvSpPr/>
          <p:nvPr isPhoto="0" userDrawn="0"/>
        </p:nvSpPr>
        <p:spPr bwMode="auto">
          <a:xfrm>
            <a:off x="1149840" y="4846320"/>
            <a:ext cx="937440" cy="344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>
            <a:noAutofit/>
          </a:bodyPr>
          <a:p>
            <a:pPr>
              <a:lnSpc>
                <a:spcPct val="100000"/>
              </a:lnSpc>
              <a:defRPr/>
            </a:pPr>
            <a:r>
              <a:rPr lang="pt-B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BJT</a:t>
            </a:r>
            <a:endParaRPr lang="pt-BR" sz="1800" b="0" strike="noStrike" spc="-1">
              <a:latin typeface="Arial"/>
            </a:endParaRPr>
          </a:p>
        </p:txBody>
      </p:sp>
      <p:pic>
        <p:nvPicPr>
          <p:cNvPr id="548" name="" descr="" hidden="0"/>
          <p:cNvPicPr/>
          <p:nvPr isPhoto="0" userDrawn="0"/>
        </p:nvPicPr>
        <p:blipFill>
          <a:blip r:embed="rId2"/>
          <a:stretch/>
        </p:blipFill>
        <p:spPr bwMode="auto">
          <a:xfrm>
            <a:off x="924480" y="3608280"/>
            <a:ext cx="950040" cy="950040"/>
          </a:xfrm>
          <a:prstGeom prst="rect">
            <a:avLst/>
          </a:prstGeom>
          <a:ln>
            <a:noFill/>
          </a:ln>
        </p:spPr>
      </p:pic>
      <p:pic>
        <p:nvPicPr>
          <p:cNvPr id="549" name="" descr="" hidden="0"/>
          <p:cNvPicPr/>
          <p:nvPr isPhoto="0" userDrawn="0"/>
        </p:nvPicPr>
        <p:blipFill>
          <a:blip r:embed="rId3"/>
          <a:stretch/>
        </p:blipFill>
        <p:spPr bwMode="auto">
          <a:xfrm>
            <a:off x="3060360" y="2990519"/>
            <a:ext cx="1922400" cy="2645280"/>
          </a:xfrm>
          <a:prstGeom prst="rect">
            <a:avLst/>
          </a:prstGeom>
          <a:ln>
            <a:noFill/>
          </a:ln>
        </p:spPr>
      </p:pic>
      <p:sp>
        <p:nvSpPr>
          <p:cNvPr id="550" name="CustomShape 4" hidden="0"/>
          <p:cNvSpPr/>
          <p:nvPr isPhoto="0" userDrawn="0"/>
        </p:nvSpPr>
        <p:spPr bwMode="auto">
          <a:xfrm>
            <a:off x="3956760" y="5688720"/>
            <a:ext cx="1010520" cy="344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>
            <a:noAutofit/>
          </a:bodyPr>
          <a:p>
            <a:pPr>
              <a:lnSpc>
                <a:spcPct val="100000"/>
              </a:lnSpc>
              <a:defRPr/>
            </a:pPr>
            <a:r>
              <a:rPr lang="pt-B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AND</a:t>
            </a:r>
            <a:endParaRPr lang="pt-BR" sz="1800" b="0" strike="noStrike" spc="-1">
              <a:latin typeface="Arial"/>
            </a:endParaRPr>
          </a:p>
        </p:txBody>
      </p:sp>
      <p:sp>
        <p:nvSpPr>
          <p:cNvPr id="551" name="CustomShape 5" hidden="0"/>
          <p:cNvSpPr/>
          <p:nvPr isPhoto="0" userDrawn="0"/>
        </p:nvSpPr>
        <p:spPr bwMode="auto">
          <a:xfrm>
            <a:off x="6400800" y="5688720"/>
            <a:ext cx="1230480" cy="344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>
            <a:noAutofit/>
          </a:bodyPr>
          <a:p>
            <a:pPr>
              <a:lnSpc>
                <a:spcPct val="100000"/>
              </a:lnSpc>
              <a:defRPr/>
            </a:pPr>
            <a:r>
              <a:rPr lang="pt-B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OR</a:t>
            </a:r>
            <a:endParaRPr lang="pt-BR" sz="1800" b="0" strike="noStrike" spc="-1">
              <a:latin typeface="Arial"/>
            </a:endParaRPr>
          </a:p>
        </p:txBody>
      </p:sp>
      <p:pic>
        <p:nvPicPr>
          <p:cNvPr id="552" name="" descr="" hidden="0"/>
          <p:cNvPicPr/>
          <p:nvPr isPhoto="0" userDrawn="0"/>
        </p:nvPicPr>
        <p:blipFill>
          <a:blip r:embed="rId4"/>
          <a:stretch/>
        </p:blipFill>
        <p:spPr bwMode="auto">
          <a:xfrm>
            <a:off x="5528160" y="3108960"/>
            <a:ext cx="1967759" cy="2706120"/>
          </a:xfrm>
          <a:prstGeom prst="rect">
            <a:avLst/>
          </a:prstGeom>
          <a:ln>
            <a:noFill/>
          </a:ln>
        </p:spPr>
      </p:pic>
      <p:sp>
        <p:nvSpPr>
          <p:cNvPr id="553" name="Line 6" hidden="0"/>
          <p:cNvSpPr/>
          <p:nvPr isPhoto="0" userDrawn="0"/>
        </p:nvSpPr>
        <p:spPr bwMode="auto">
          <a:xfrm>
            <a:off x="2011680" y="4114800"/>
            <a:ext cx="914400" cy="360"/>
          </a:xfrm>
          <a:prstGeom prst="line">
            <a:avLst/>
          </a:prstGeom>
          <a:ln w="76320">
            <a:solidFill>
              <a:srgbClr val="ED1C24"/>
            </a:solidFill>
            <a:round/>
            <a:tailEnd type="triangle" w="med" len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554" name="" descr="" hidden="0"/>
          <p:cNvPicPr/>
          <p:nvPr isPhoto="0" userDrawn="0"/>
        </p:nvPicPr>
        <p:blipFill>
          <a:blip r:embed="rId5"/>
          <a:stretch/>
        </p:blipFill>
        <p:spPr bwMode="auto">
          <a:xfrm>
            <a:off x="870840" y="5424840"/>
            <a:ext cx="1216440" cy="12164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500" advClick="1">
        <p:fade thruBlk="0"/>
      </p:transition>
    </mc:Choice>
    <mc:Fallback>
      <p:transition spd="med" advClick="1">
        <p:fade thruBlk="0"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555" name="" descr="" hidden="0"/>
          <p:cNvPicPr/>
          <p:nvPr isPhoto="0" userDrawn="0"/>
        </p:nvPicPr>
        <p:blipFill>
          <a:blip r:embed="rId2"/>
          <a:stretch/>
        </p:blipFill>
        <p:spPr bwMode="auto">
          <a:xfrm>
            <a:off x="1436400" y="1202040"/>
            <a:ext cx="6178320" cy="4633560"/>
          </a:xfrm>
          <a:prstGeom prst="rect">
            <a:avLst/>
          </a:prstGeom>
          <a:ln>
            <a:noFill/>
          </a:ln>
        </p:spPr>
      </p:pic>
      <p:sp>
        <p:nvSpPr>
          <p:cNvPr id="556" name="CustomShape 1" hidden="0"/>
          <p:cNvSpPr/>
          <p:nvPr isPhoto="0" userDrawn="0"/>
        </p:nvSpPr>
        <p:spPr bwMode="auto">
          <a:xfrm>
            <a:off x="923760" y="6032520"/>
            <a:ext cx="6395039" cy="761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Autofit/>
          </a:bodyPr>
          <a:p>
            <a:pPr>
              <a:lnSpc>
                <a:spcPct val="100000"/>
              </a:lnSpc>
              <a:defRPr/>
            </a:pPr>
            <a:r>
              <a:rPr lang="en-US" sz="1100" b="0" strike="noStrike" spc="-1">
                <a:latin typeface="Arial"/>
                <a:ea typeface="Arial"/>
              </a:rPr>
              <a:t>https://3.14.by/en/read/homemade-cpus</a:t>
            </a:r>
            <a:endParaRPr lang="pt-BR" sz="11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57" name="CustomShape 1" hidden="0"/>
          <p:cNvSpPr/>
          <p:nvPr isPhoto="0" userDrawn="0"/>
        </p:nvSpPr>
        <p:spPr bwMode="auto">
          <a:xfrm>
            <a:off x="457200" y="273600"/>
            <a:ext cx="8227080" cy="5305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tIns="0" rIns="0" bIns="0" anchor="ctr">
            <a:noAutofit/>
          </a:bodyPr>
          <a:p>
            <a:pPr algn="ctr">
              <a:lnSpc>
                <a:spcPct val="100000"/>
              </a:lnSpc>
              <a:defRPr/>
            </a:pPr>
            <a:r>
              <a:rPr lang="pt-BR" sz="3200" b="0" strike="noStrike" spc="-1">
                <a:solidFill>
                  <a:srgbClr val="C00000"/>
                </a:solidFill>
                <a:latin typeface="Arial"/>
                <a:ea typeface="DejaVu Sans"/>
              </a:rPr>
              <a:t>CIs</a:t>
            </a:r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500" advClick="1">
        <p:fade thruBlk="0"/>
      </p:transition>
    </mc:Choice>
    <mc:Fallback>
      <p:transition spd="med" advClick="1">
        <p:fade thruBlk="0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80" name="CustomShape 1" hidden="0"/>
          <p:cNvSpPr/>
          <p:nvPr isPhoto="0" userDrawn="0"/>
        </p:nvSpPr>
        <p:spPr bwMode="auto">
          <a:xfrm>
            <a:off x="657360" y="1486080"/>
            <a:ext cx="8022960" cy="171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>
            <a:noAutofit/>
          </a:bodyPr>
          <a:p>
            <a:pPr marL="343080" indent="-33660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defRPr/>
            </a:pPr>
            <a:r>
              <a:rPr lang="pt-BR" sz="2400" b="0" strike="noStrike" spc="-1">
                <a:solidFill>
                  <a:srgbClr val="000000"/>
                </a:solidFill>
                <a:latin typeface="Arial"/>
                <a:ea typeface="Arial"/>
              </a:rPr>
              <a:t>História do transistor e CIs</a:t>
            </a:r>
            <a:endParaRPr lang="pt-BR" sz="2400" b="0" strike="noStrike" spc="-1">
              <a:latin typeface="Arial"/>
            </a:endParaRPr>
          </a:p>
          <a:p>
            <a:pPr marL="343080" indent="-33660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defRPr/>
            </a:pPr>
            <a:r>
              <a:rPr lang="pt-BR" sz="2400" b="0" strike="noStrike" spc="-1">
                <a:solidFill>
                  <a:srgbClr val="000000"/>
                </a:solidFill>
                <a:latin typeface="Arial"/>
                <a:ea typeface="Arial"/>
              </a:rPr>
              <a:t>Realizando portas lógicas com BJT</a:t>
            </a:r>
            <a:endParaRPr lang="pt-BR" sz="2400" b="0" strike="noStrike" spc="-1">
              <a:latin typeface="Arial"/>
            </a:endParaRPr>
          </a:p>
          <a:p>
            <a:pPr marL="343080" indent="-33660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defRPr/>
            </a:pPr>
            <a:r>
              <a:rPr lang="pt-BR" sz="2400" b="0" strike="noStrike" spc="-1">
                <a:solidFill>
                  <a:srgbClr val="000000"/>
                </a:solidFill>
                <a:latin typeface="Arial"/>
                <a:ea typeface="Arial"/>
              </a:rPr>
              <a:t>CI família TTL 74xx</a:t>
            </a:r>
            <a:endParaRPr lang="pt-BR" sz="2400" b="0" strike="noStrike" spc="-1">
              <a:latin typeface="Arial"/>
            </a:endParaRPr>
          </a:p>
          <a:p>
            <a:pPr>
              <a:lnSpc>
                <a:spcPct val="100000"/>
              </a:lnSpc>
              <a:defRPr/>
            </a:pPr>
            <a:endParaRPr lang="pt-BR" sz="2400" b="0" strike="noStrike" spc="-1">
              <a:latin typeface="Arial"/>
            </a:endParaRPr>
          </a:p>
          <a:p>
            <a:pPr>
              <a:lnSpc>
                <a:spcPct val="100000"/>
              </a:lnSpc>
              <a:defRPr/>
            </a:pPr>
            <a:r>
              <a:rPr lang="pt-BR" sz="2400" b="0" strike="noStrike" spc="-1">
                <a:solidFill>
                  <a:srgbClr val="000000"/>
                </a:solidFill>
                <a:latin typeface="Arial"/>
                <a:ea typeface="Arial"/>
              </a:rPr>
              <a:t>Atividades:</a:t>
            </a:r>
            <a:endParaRPr lang="pt-BR" sz="2400" b="0" strike="noStrike" spc="-1">
              <a:latin typeface="Arial"/>
            </a:endParaRPr>
          </a:p>
          <a:p>
            <a:pPr>
              <a:lnSpc>
                <a:spcPct val="100000"/>
              </a:lnSpc>
              <a:defRPr/>
            </a:pPr>
            <a:endParaRPr lang="pt-BR" sz="2400" b="0" strike="noStrike" spc="-1">
              <a:latin typeface="Arial"/>
            </a:endParaRPr>
          </a:p>
          <a:p>
            <a:pPr marL="349920" indent="-34884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defRPr/>
            </a:pPr>
            <a:r>
              <a:rPr lang="pt-BR" sz="2400" b="0" strike="noStrike" spc="-1">
                <a:solidFill>
                  <a:srgbClr val="000000"/>
                </a:solidFill>
                <a:latin typeface="Arial"/>
                <a:ea typeface="Arial"/>
              </a:rPr>
              <a:t>Lab 3</a:t>
            </a:r>
            <a:endParaRPr lang="pt-BR" sz="2400" b="0" strike="noStrike" spc="-1">
              <a:latin typeface="Arial"/>
            </a:endParaRPr>
          </a:p>
          <a:p>
            <a:pPr>
              <a:lnSpc>
                <a:spcPct val="100000"/>
              </a:lnSpc>
              <a:defRPr/>
            </a:pPr>
            <a:endParaRPr lang="pt-BR" sz="2400" b="0" strike="noStrike" spc="-1">
              <a:latin typeface="Arial"/>
            </a:endParaRPr>
          </a:p>
          <a:p>
            <a:pPr>
              <a:lnSpc>
                <a:spcPct val="100000"/>
              </a:lnSpc>
              <a:defRPr/>
            </a:pPr>
            <a:endParaRPr lang="pt-BR" sz="2400" b="0" strike="noStrike" spc="-1">
              <a:latin typeface="Arial"/>
            </a:endParaRPr>
          </a:p>
        </p:txBody>
      </p:sp>
      <p:sp>
        <p:nvSpPr>
          <p:cNvPr id="481" name="CustomShape 2" hidden="0"/>
          <p:cNvSpPr/>
          <p:nvPr isPhoto="0" userDrawn="0"/>
        </p:nvSpPr>
        <p:spPr bwMode="auto">
          <a:xfrm>
            <a:off x="162000" y="85680"/>
            <a:ext cx="7223039" cy="34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82" name="CustomShape 3" hidden="0"/>
          <p:cNvSpPr/>
          <p:nvPr isPhoto="0" userDrawn="0"/>
        </p:nvSpPr>
        <p:spPr bwMode="auto">
          <a:xfrm>
            <a:off x="228240" y="5928120"/>
            <a:ext cx="8623800" cy="358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>
            <a:noAutofit/>
          </a:bodyPr>
          <a:p>
            <a:pPr>
              <a:lnSpc>
                <a:spcPct val="100000"/>
              </a:lnSpc>
              <a:defRPr/>
            </a:pPr>
            <a:r>
              <a:rPr lang="pt-BR" sz="1800" b="1" strike="noStrike" spc="-1">
                <a:solidFill>
                  <a:srgbClr val="000000"/>
                </a:solidFill>
                <a:latin typeface="Arial"/>
                <a:ea typeface="Arial"/>
              </a:rPr>
              <a:t>Conteúdos:</a:t>
            </a:r>
            <a:r>
              <a:rPr lang="pt-BR" sz="1800" b="0" strike="noStrike" spc="-1">
                <a:solidFill>
                  <a:srgbClr val="000000"/>
                </a:solidFill>
                <a:latin typeface="Arial"/>
                <a:ea typeface="Arial"/>
              </a:rPr>
              <a:t> transistores; rtl; bjt; 74xx  </a:t>
            </a:r>
            <a:endParaRPr lang="pt-BR" sz="1800" b="0" strike="noStrike" spc="-1">
              <a:latin typeface="Arial"/>
            </a:endParaRPr>
          </a:p>
        </p:txBody>
      </p:sp>
      <p:sp>
        <p:nvSpPr>
          <p:cNvPr id="483" name="CustomShape 4" hidden="0"/>
          <p:cNvSpPr/>
          <p:nvPr isPhoto="0" userDrawn="0"/>
        </p:nvSpPr>
        <p:spPr bwMode="auto">
          <a:xfrm>
            <a:off x="457200" y="273600"/>
            <a:ext cx="8228160" cy="114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tIns="0" rIns="0" bIns="0" anchor="ctr">
            <a:noAutofit/>
          </a:bodyPr>
          <a:p>
            <a:pPr algn="ctr">
              <a:lnSpc>
                <a:spcPct val="100000"/>
              </a:lnSpc>
              <a:defRPr/>
            </a:pPr>
            <a:r>
              <a:rPr lang="pt-BR" sz="3600" b="0" strike="noStrike" spc="-1">
                <a:solidFill>
                  <a:srgbClr val="C00000"/>
                </a:solidFill>
                <a:latin typeface="Arial"/>
                <a:ea typeface="Arial"/>
              </a:rPr>
              <a:t>Aula 4</a:t>
            </a:r>
            <a:endParaRPr lang="pt-BR" sz="36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58" name="CustomShape 1" hidden="0"/>
          <p:cNvSpPr/>
          <p:nvPr isPhoto="0" userDrawn="0"/>
        </p:nvSpPr>
        <p:spPr bwMode="auto">
          <a:xfrm>
            <a:off x="457200" y="273600"/>
            <a:ext cx="8227080" cy="114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tIns="0" rIns="0" bIns="0" anchor="ctr">
            <a:noAutofit/>
          </a:bodyPr>
          <a:p>
            <a:pPr algn="ctr">
              <a:lnSpc>
                <a:spcPct val="100000"/>
              </a:lnSpc>
              <a:defRPr/>
            </a:pPr>
            <a:r>
              <a:rPr lang="pt-BR" sz="3600" b="0" strike="noStrike" spc="-1">
                <a:solidFill>
                  <a:srgbClr val="C00000"/>
                </a:solidFill>
                <a:latin typeface="Arial"/>
                <a:ea typeface="Arial"/>
              </a:rPr>
              <a:t>TTL 74xx</a:t>
            </a:r>
            <a:endParaRPr lang="pt-BR" sz="3600" b="0" strike="noStrike" spc="-1">
              <a:latin typeface="Arial"/>
            </a:endParaRPr>
          </a:p>
        </p:txBody>
      </p:sp>
      <p:sp>
        <p:nvSpPr>
          <p:cNvPr id="559" name="CustomShape 2" hidden="0"/>
          <p:cNvSpPr/>
          <p:nvPr isPhoto="0" userDrawn="0"/>
        </p:nvSpPr>
        <p:spPr bwMode="auto">
          <a:xfrm>
            <a:off x="560880" y="1285200"/>
            <a:ext cx="8073360" cy="954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Autofit/>
          </a:bodyPr>
          <a:p>
            <a:pPr>
              <a:lnSpc>
                <a:spcPct val="100000"/>
              </a:lnSpc>
              <a:defRPr/>
            </a:pPr>
            <a:r>
              <a:rPr lang="pt-BR" sz="2400" b="0" strike="noStrike" spc="-1">
                <a:latin typeface="Arial"/>
                <a:ea typeface="Arial"/>
              </a:rPr>
              <a:t>Integra em um único Chip vários transistores a fim de implementar um coponente </a:t>
            </a:r>
            <a:endParaRPr lang="pt-BR" sz="2400" b="0" strike="noStrike" spc="-1">
              <a:latin typeface="Arial"/>
            </a:endParaRPr>
          </a:p>
        </p:txBody>
      </p:sp>
      <p:pic>
        <p:nvPicPr>
          <p:cNvPr id="560" name="" descr="" hidden="0"/>
          <p:cNvPicPr/>
          <p:nvPr isPhoto="0" userDrawn="0"/>
        </p:nvPicPr>
        <p:blipFill>
          <a:blip r:embed="rId2"/>
          <a:stretch/>
        </p:blipFill>
        <p:spPr bwMode="auto">
          <a:xfrm>
            <a:off x="3508200" y="2074680"/>
            <a:ext cx="5065560" cy="3687120"/>
          </a:xfrm>
          <a:prstGeom prst="rect">
            <a:avLst/>
          </a:prstGeom>
          <a:ln>
            <a:noFill/>
          </a:ln>
        </p:spPr>
      </p:pic>
      <p:pic>
        <p:nvPicPr>
          <p:cNvPr id="561" name="" descr="" hidden="0"/>
          <p:cNvPicPr/>
          <p:nvPr isPhoto="0" userDrawn="0"/>
        </p:nvPicPr>
        <p:blipFill>
          <a:blip r:embed="rId3"/>
          <a:stretch/>
        </p:blipFill>
        <p:spPr bwMode="auto">
          <a:xfrm>
            <a:off x="726840" y="2666519"/>
            <a:ext cx="2697840" cy="33354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500" advClick="1">
        <p:fade thruBlk="0"/>
      </p:transition>
    </mc:Choice>
    <mc:Fallback>
      <p:transition spd="med" advClick="1">
        <p:fade thruBlk="0"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62" name="CustomShape 1" hidden="0"/>
          <p:cNvSpPr/>
          <p:nvPr isPhoto="0" userDrawn="0"/>
        </p:nvSpPr>
        <p:spPr bwMode="auto">
          <a:xfrm>
            <a:off x="457200" y="273600"/>
            <a:ext cx="8227080" cy="114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tIns="0" rIns="0" bIns="0" anchor="ctr">
            <a:noAutofit/>
          </a:bodyPr>
          <a:p>
            <a:pPr algn="ctr">
              <a:lnSpc>
                <a:spcPct val="100000"/>
              </a:lnSpc>
              <a:defRPr/>
            </a:pPr>
            <a:r>
              <a:rPr lang="pt-BR" sz="3600" b="0" strike="noStrike" spc="-1">
                <a:solidFill>
                  <a:srgbClr val="C00000"/>
                </a:solidFill>
                <a:latin typeface="Arial"/>
                <a:ea typeface="Arial"/>
              </a:rPr>
              <a:t>TTL 74xx</a:t>
            </a:r>
            <a:endParaRPr lang="pt-BR" sz="3600" b="0" strike="noStrike" spc="-1">
              <a:latin typeface="Arial"/>
            </a:endParaRPr>
          </a:p>
        </p:txBody>
      </p:sp>
      <p:sp>
        <p:nvSpPr>
          <p:cNvPr id="563" name="CustomShape 2" hidden="0"/>
          <p:cNvSpPr/>
          <p:nvPr isPhoto="0" userDrawn="0"/>
        </p:nvSpPr>
        <p:spPr bwMode="auto">
          <a:xfrm>
            <a:off x="560880" y="1285200"/>
            <a:ext cx="8073360" cy="954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Autofit/>
          </a:bodyPr>
          <a:p>
            <a:pPr>
              <a:lnSpc>
                <a:spcPct val="100000"/>
              </a:lnSpc>
              <a:defRPr/>
            </a:pPr>
            <a:r>
              <a:rPr lang="pt-BR" sz="2400" b="0" strike="noStrike" spc="-1">
                <a:latin typeface="Arial"/>
                <a:ea typeface="Arial"/>
              </a:rPr>
              <a:t>Integra em um único Chip vários transistores a fim de implementar um coponente </a:t>
            </a:r>
            <a:endParaRPr lang="pt-BR" sz="2400" b="0" strike="noStrike" spc="-1">
              <a:latin typeface="Arial"/>
            </a:endParaRPr>
          </a:p>
        </p:txBody>
      </p:sp>
      <p:pic>
        <p:nvPicPr>
          <p:cNvPr id="564" name="" descr="" hidden="0"/>
          <p:cNvPicPr/>
          <p:nvPr isPhoto="0" userDrawn="0"/>
        </p:nvPicPr>
        <p:blipFill>
          <a:blip r:embed="rId2"/>
          <a:stretch/>
        </p:blipFill>
        <p:spPr bwMode="auto">
          <a:xfrm>
            <a:off x="3508200" y="2074680"/>
            <a:ext cx="5065560" cy="3687120"/>
          </a:xfrm>
          <a:prstGeom prst="rect">
            <a:avLst/>
          </a:prstGeom>
          <a:ln>
            <a:noFill/>
          </a:ln>
        </p:spPr>
      </p:pic>
      <p:pic>
        <p:nvPicPr>
          <p:cNvPr id="565" name="" descr="" hidden="0"/>
          <p:cNvPicPr/>
          <p:nvPr isPhoto="0" userDrawn="0"/>
        </p:nvPicPr>
        <p:blipFill>
          <a:blip r:embed="rId3"/>
          <a:stretch/>
        </p:blipFill>
        <p:spPr bwMode="auto">
          <a:xfrm>
            <a:off x="726840" y="2666519"/>
            <a:ext cx="2697840" cy="33354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500" advClick="1">
        <p:fade thruBlk="0"/>
      </p:transition>
    </mc:Choice>
    <mc:Fallback>
      <p:transition spd="med" advClick="1">
        <p:fade thruBlk="0"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566" name="" descr="" hidden="0"/>
          <p:cNvPicPr/>
          <p:nvPr isPhoto="0" userDrawn="0"/>
        </p:nvPicPr>
        <p:blipFill>
          <a:blip r:embed="rId2"/>
          <a:stretch/>
        </p:blipFill>
        <p:spPr bwMode="auto">
          <a:xfrm flipH="0" flipV="0">
            <a:off x="2101319" y="438480"/>
            <a:ext cx="4665240" cy="4024837"/>
          </a:xfrm>
          <a:prstGeom prst="rect">
            <a:avLst/>
          </a:prstGeom>
          <a:ln>
            <a:noFill/>
          </a:ln>
        </p:spPr>
      </p:pic>
      <p:sp>
        <p:nvSpPr>
          <p:cNvPr id="567" name="CustomShape 1" hidden="0"/>
          <p:cNvSpPr/>
          <p:nvPr isPhoto="0" userDrawn="0"/>
        </p:nvSpPr>
        <p:spPr bwMode="auto">
          <a:xfrm flipH="0" flipV="0">
            <a:off x="485280" y="6002279"/>
            <a:ext cx="7245248" cy="761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Autofit/>
          </a:bodyPr>
          <a:p>
            <a:pPr>
              <a:lnSpc>
                <a:spcPct val="100000"/>
              </a:lnSpc>
              <a:defRPr/>
            </a:pPr>
            <a:r>
              <a:rPr lang="pt-BR" sz="1100" b="0" strike="noStrike" spc="-1">
                <a:latin typeface="Arial"/>
                <a:ea typeface="Arial"/>
              </a:rPr>
              <a:t>https://github.com/DutchMaker/TTL-computer</a:t>
            </a:r>
            <a:endParaRPr lang="pt-BR" sz="11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68" name="CustomShape 1" hidden="0"/>
          <p:cNvSpPr/>
          <p:nvPr isPhoto="0" userDrawn="0"/>
        </p:nvSpPr>
        <p:spPr bwMode="auto">
          <a:xfrm>
            <a:off x="457200" y="273600"/>
            <a:ext cx="8227080" cy="114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tIns="0" rIns="0" bIns="0" anchor="ctr">
            <a:noAutofit/>
          </a:bodyPr>
          <a:p>
            <a:pPr algn="ctr">
              <a:lnSpc>
                <a:spcPct val="100000"/>
              </a:lnSpc>
              <a:defRPr/>
            </a:pPr>
            <a:r>
              <a:rPr lang="pt-BR" sz="3600" b="0" strike="noStrike" spc="-1">
                <a:solidFill>
                  <a:srgbClr val="C00000"/>
                </a:solidFill>
                <a:latin typeface="Arial"/>
                <a:ea typeface="Arial"/>
              </a:rPr>
              <a:t>Problemas com o BJT</a:t>
            </a:r>
            <a:endParaRPr lang="pt-BR" sz="3600" b="0" strike="noStrike" spc="-1">
              <a:latin typeface="Arial"/>
            </a:endParaRPr>
          </a:p>
        </p:txBody>
      </p:sp>
      <p:sp>
        <p:nvSpPr>
          <p:cNvPr id="569" name="CustomShape 2" hidden="0"/>
          <p:cNvSpPr/>
          <p:nvPr isPhoto="0" userDrawn="0"/>
        </p:nvSpPr>
        <p:spPr bwMode="auto">
          <a:xfrm>
            <a:off x="457200" y="1604520"/>
            <a:ext cx="8227080" cy="3975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tIns="0" rIns="0" bIns="0">
            <a:noAutofit/>
          </a:bodyPr>
          <a:p>
            <a:pPr marL="432000" indent="-321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pt-BR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Necessita de resistores</a:t>
            </a:r>
            <a:endParaRPr lang="pt-BR" sz="3200" b="0" strike="noStrike" spc="-1">
              <a:latin typeface="Arial"/>
            </a:endParaRPr>
          </a:p>
          <a:p>
            <a:pPr marL="432000" indent="-321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pt-BR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Maior gasto energético durante condução</a:t>
            </a:r>
            <a:endParaRPr lang="pt-BR" sz="3200" b="0" strike="noStrike" spc="-1">
              <a:latin typeface="Arial"/>
            </a:endParaRPr>
          </a:p>
          <a:p>
            <a:pPr marL="432000" indent="-321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pt-BR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Opera por corrente</a:t>
            </a:r>
            <a:endParaRPr lang="pt-BR" sz="32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  <a:defRPr/>
            </a:pPr>
            <a:endParaRPr lang="pt-BR" sz="32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  <a:defRPr/>
            </a:pPr>
            <a:r>
              <a:rPr lang="pt-BR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Solução? MOSFET...</a:t>
            </a:r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500" advClick="1">
        <p:fade thruBlk="0"/>
      </p:transition>
    </mc:Choice>
    <mc:Fallback>
      <p:transition spd="med" advClick="1">
        <p:fade thruBlk="0"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70" name="CustomShape 1" hidden="0"/>
          <p:cNvSpPr/>
          <p:nvPr isPhoto="0" userDrawn="0"/>
        </p:nvSpPr>
        <p:spPr bwMode="auto">
          <a:xfrm>
            <a:off x="457200" y="273600"/>
            <a:ext cx="8227080" cy="5305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tIns="0" rIns="0" bIns="0" anchor="ctr">
            <a:noAutofit/>
          </a:bodyPr>
          <a:p>
            <a:pPr algn="ctr">
              <a:lnSpc>
                <a:spcPct val="100000"/>
              </a:lnSpc>
              <a:defRPr/>
            </a:pPr>
            <a:r>
              <a:rPr lang="pt-BR" sz="3200" b="0" strike="noStrike" spc="-1">
                <a:solidFill>
                  <a:srgbClr val="C00000"/>
                </a:solidFill>
                <a:latin typeface="Arial"/>
                <a:ea typeface="DejaVu Sans"/>
              </a:rPr>
              <a:t>Trabalhando</a:t>
            </a:r>
            <a:endParaRPr lang="pt-BR" sz="3200" b="0" strike="noStrike" spc="-1">
              <a:latin typeface="Arial"/>
            </a:endParaRPr>
          </a:p>
          <a:p>
            <a:pPr algn="ctr">
              <a:lnSpc>
                <a:spcPct val="100000"/>
              </a:lnSpc>
              <a:defRPr/>
            </a:pPr>
            <a:endParaRPr lang="pt-BR" sz="3200" b="0" strike="noStrike" spc="-1">
              <a:latin typeface="Arial"/>
            </a:endParaRPr>
          </a:p>
          <a:p>
            <a:pPr algn="ctr">
              <a:lnSpc>
                <a:spcPct val="100000"/>
              </a:lnSpc>
              <a:defRPr/>
            </a:pPr>
            <a:r>
              <a:rPr lang="pt-BR" sz="3200" b="0" strike="noStrike" spc="-1">
                <a:solidFill>
                  <a:srgbClr val="C00000"/>
                </a:solidFill>
                <a:latin typeface="Arial"/>
                <a:ea typeface="DejaVu Sans"/>
              </a:rPr>
              <a:t>LAB 3</a:t>
            </a:r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500" advClick="1">
        <p:fade thruBlk="0"/>
      </p:transition>
    </mc:Choice>
    <mc:Fallback>
      <p:transition spd="med" advClick="1">
        <p:fade thruBlk="0"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71" name="CustomShape 1" hidden="0"/>
          <p:cNvSpPr/>
          <p:nvPr isPhoto="0" userDrawn="0"/>
        </p:nvSpPr>
        <p:spPr bwMode="auto">
          <a:xfrm>
            <a:off x="457200" y="273600"/>
            <a:ext cx="8227080" cy="114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tIns="0" rIns="0" bIns="0" anchor="ctr">
            <a:noAutofit/>
          </a:bodyPr>
          <a:p>
            <a:pPr algn="ctr">
              <a:lnSpc>
                <a:spcPct val="100000"/>
              </a:lnSpc>
              <a:defRPr/>
            </a:pPr>
            <a:r>
              <a:rPr lang="pt-BR" sz="3600" b="0" strike="noStrike" spc="-1">
                <a:solidFill>
                  <a:srgbClr val="C00000"/>
                </a:solidFill>
                <a:latin typeface="Arial"/>
                <a:ea typeface="Arial"/>
              </a:rPr>
              <a:t>Lab 3 - Parte 1</a:t>
            </a:r>
            <a:endParaRPr lang="pt-BR" sz="3600" b="0" strike="noStrike" spc="-1">
              <a:latin typeface="Arial"/>
            </a:endParaRPr>
          </a:p>
        </p:txBody>
      </p:sp>
      <p:sp>
        <p:nvSpPr>
          <p:cNvPr id="572" name="CustomShape 2" hidden="0"/>
          <p:cNvSpPr/>
          <p:nvPr isPhoto="0" userDrawn="0"/>
        </p:nvSpPr>
        <p:spPr bwMode="auto">
          <a:xfrm>
            <a:off x="457200" y="1604520"/>
            <a:ext cx="8227080" cy="3975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573" name="" descr="" hidden="0"/>
          <p:cNvPicPr/>
          <p:nvPr isPhoto="0" userDrawn="0"/>
        </p:nvPicPr>
        <p:blipFill>
          <a:blip r:embed="rId2"/>
          <a:stretch/>
        </p:blipFill>
        <p:spPr bwMode="auto">
          <a:xfrm>
            <a:off x="456840" y="1651320"/>
            <a:ext cx="4015080" cy="3882960"/>
          </a:xfrm>
          <a:prstGeom prst="rect">
            <a:avLst/>
          </a:prstGeom>
          <a:ln>
            <a:noFill/>
          </a:ln>
        </p:spPr>
      </p:pic>
      <p:sp>
        <p:nvSpPr>
          <p:cNvPr id="574" name="CustomShape 3" hidden="0"/>
          <p:cNvSpPr/>
          <p:nvPr isPhoto="0" userDrawn="0"/>
        </p:nvSpPr>
        <p:spPr bwMode="auto">
          <a:xfrm>
            <a:off x="4674240" y="1604520"/>
            <a:ext cx="4015080" cy="3976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tIns="0" rIns="0" bIns="0">
            <a:noAutofit/>
          </a:bodyPr>
          <a:p>
            <a:pPr marL="432000" indent="-3232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pt-BR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Tabela Verdade</a:t>
            </a:r>
            <a:endParaRPr lang="pt-BR" sz="3200" b="0" strike="noStrike" spc="-1">
              <a:latin typeface="Arial"/>
            </a:endParaRPr>
          </a:p>
          <a:p>
            <a:pPr marL="432000" indent="-3232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pt-BR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Equação</a:t>
            </a:r>
            <a:endParaRPr lang="pt-BR" sz="3200" b="0" strike="noStrike" spc="-1">
              <a:latin typeface="Arial"/>
            </a:endParaRPr>
          </a:p>
          <a:p>
            <a:pPr marL="432000" indent="-3232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pt-BR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Diagrama </a:t>
            </a:r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500" advClick="1">
        <p:fade thruBlk="0"/>
      </p:transition>
    </mc:Choice>
    <mc:Fallback>
      <p:transition spd="med" advClick="1">
        <p:fade thruBlk="0"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0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75" name="CustomShape 1" hidden="0"/>
          <p:cNvSpPr/>
          <p:nvPr isPhoto="0" userDrawn="0"/>
        </p:nvSpPr>
        <p:spPr bwMode="auto">
          <a:xfrm>
            <a:off x="457200" y="273600"/>
            <a:ext cx="8227080" cy="114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tIns="0" rIns="0" bIns="0" anchor="ctr">
            <a:noAutofit/>
          </a:bodyPr>
          <a:p>
            <a:pPr algn="ctr">
              <a:lnSpc>
                <a:spcPct val="100000"/>
              </a:lnSpc>
              <a:defRPr/>
            </a:pPr>
            <a:r>
              <a:rPr lang="pt-BR" sz="3600" b="0" strike="noStrike" spc="-1">
                <a:solidFill>
                  <a:srgbClr val="C00000"/>
                </a:solidFill>
                <a:latin typeface="Arial"/>
                <a:ea typeface="Arial"/>
              </a:rPr>
              <a:t>Q = (A.B) + C</a:t>
            </a:r>
            <a:endParaRPr lang="pt-BR" sz="3600" b="0" strike="noStrike" spc="-1">
              <a:latin typeface="Arial"/>
            </a:endParaRPr>
          </a:p>
        </p:txBody>
      </p:sp>
      <p:pic>
        <p:nvPicPr>
          <p:cNvPr id="576" name="" descr="" hidden="0"/>
          <p:cNvPicPr/>
          <p:nvPr isPhoto="0" userDrawn="0"/>
        </p:nvPicPr>
        <p:blipFill>
          <a:blip r:embed="rId2"/>
          <a:stretch/>
        </p:blipFill>
        <p:spPr bwMode="auto">
          <a:xfrm>
            <a:off x="456840" y="1804680"/>
            <a:ext cx="4015080" cy="3575880"/>
          </a:xfrm>
          <a:prstGeom prst="rect">
            <a:avLst/>
          </a:prstGeom>
          <a:ln>
            <a:noFill/>
          </a:ln>
        </p:spPr>
      </p:pic>
      <p:graphicFrame>
        <p:nvGraphicFramePr>
          <p:cNvPr id="577" name="Table 2" hidden="0"/>
          <p:cNvGraphicFramePr>
            <a:graphicFrameLocks xmlns:a="http://schemas.openxmlformats.org/drawingml/2006/main"/>
          </p:cNvGraphicFramePr>
          <p:nvPr isPhoto="0" userDrawn="0"/>
        </p:nvGraphicFramePr>
        <p:xfrm>
          <a:off x="4840920" y="2424600"/>
          <a:ext cx="4015440" cy="3261600"/>
        </p:xfrm>
        <a:graphic>
          <a:graphicData uri="http://schemas.openxmlformats.org/drawingml/2006/table">
            <a:tbl>
              <a:tblPr firstRow="0" firstCol="0" lastRow="0" lastCol="0" bandRow="0" bandCol="0"/>
              <a:tblGrid>
                <a:gridCol w="1003680"/>
                <a:gridCol w="1003680"/>
                <a:gridCol w="1003680"/>
                <a:gridCol w="1004760"/>
              </a:tblGrid>
              <a:tr h="34992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defRPr/>
                      </a:pPr>
                      <a:r>
                        <a:rPr lang="pt-BR" sz="1800" b="0" strike="noStrike" spc="-1">
                          <a:latin typeface="Arial"/>
                        </a:rPr>
                        <a:t>A</a:t>
                      </a:r>
                      <a:endParaRPr lang="pt-BR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 algn="ctr">
                      <a:solidFill>
                        <a:srgbClr val="FFFFFF"/>
                      </a:solidFill>
                    </a:lnL>
                    <a:lnR w="720" algn="ctr">
                      <a:solidFill>
                        <a:srgbClr val="FFFFFF"/>
                      </a:solidFill>
                    </a:lnR>
                    <a:lnT w="720" algn="ctr">
                      <a:solidFill>
                        <a:srgbClr val="FFFFFF"/>
                      </a:solidFill>
                    </a:lnT>
                    <a:lnB w="720" algn="ctr">
                      <a:solidFill>
                        <a:srgbClr val="FFFFFF"/>
                      </a:solidFill>
                    </a:lnB>
                    <a:solidFill>
                      <a:srgbClr val="9999CC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defRPr/>
                      </a:pPr>
                      <a:r>
                        <a:rPr lang="pt-BR" sz="1800" b="0" strike="noStrike" spc="-1">
                          <a:latin typeface="Arial"/>
                        </a:rPr>
                        <a:t>B</a:t>
                      </a:r>
                      <a:endParaRPr lang="pt-BR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 algn="ctr">
                      <a:solidFill>
                        <a:srgbClr val="FFFFFF"/>
                      </a:solidFill>
                    </a:lnL>
                    <a:lnR w="720" algn="ctr">
                      <a:solidFill>
                        <a:srgbClr val="FFFFFF"/>
                      </a:solidFill>
                    </a:lnR>
                    <a:lnT w="720" algn="ctr">
                      <a:solidFill>
                        <a:srgbClr val="FFFFFF"/>
                      </a:solidFill>
                    </a:lnT>
                    <a:lnB w="720" algn="ctr">
                      <a:solidFill>
                        <a:srgbClr val="FFFFFF"/>
                      </a:solidFill>
                    </a:lnB>
                    <a:solidFill>
                      <a:srgbClr val="9999CC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defRPr/>
                      </a:pPr>
                      <a:r>
                        <a:rPr lang="pt-BR" sz="1800" b="0" strike="noStrike" spc="-1">
                          <a:latin typeface="Arial"/>
                        </a:rPr>
                        <a:t>C</a:t>
                      </a:r>
                      <a:endParaRPr lang="pt-BR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 algn="ctr">
                      <a:solidFill>
                        <a:srgbClr val="FFFFFF"/>
                      </a:solidFill>
                    </a:lnL>
                    <a:lnR w="720" algn="ctr">
                      <a:solidFill>
                        <a:srgbClr val="FFFFFF"/>
                      </a:solidFill>
                    </a:lnR>
                    <a:lnT w="720" algn="ctr">
                      <a:solidFill>
                        <a:srgbClr val="FFFFFF"/>
                      </a:solidFill>
                    </a:lnT>
                    <a:lnB w="720" algn="ctr">
                      <a:solidFill>
                        <a:srgbClr val="FFFFFF"/>
                      </a:solidFill>
                    </a:lnB>
                    <a:solidFill>
                      <a:srgbClr val="9999CC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defRPr/>
                      </a:pPr>
                      <a:r>
                        <a:rPr lang="pt-BR" sz="1800" b="0" strike="noStrike" spc="-1">
                          <a:latin typeface="Arial"/>
                        </a:rPr>
                        <a:t>Q</a:t>
                      </a:r>
                      <a:endParaRPr lang="pt-BR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 algn="ctr">
                      <a:solidFill>
                        <a:srgbClr val="FFFFFF"/>
                      </a:solidFill>
                    </a:lnL>
                    <a:lnR w="720" algn="ctr">
                      <a:solidFill>
                        <a:srgbClr val="FFFFFF"/>
                      </a:solidFill>
                    </a:lnR>
                    <a:lnT w="720" algn="ctr">
                      <a:solidFill>
                        <a:srgbClr val="FFFFFF"/>
                      </a:solidFill>
                    </a:lnT>
                    <a:lnB w="720" algn="ctr">
                      <a:solidFill>
                        <a:srgbClr val="FFFFFF"/>
                      </a:solidFill>
                    </a:lnB>
                    <a:solidFill>
                      <a:srgbClr val="9999CC"/>
                    </a:solidFill>
                  </a:tcPr>
                </a:tc>
              </a:tr>
              <a:tr h="34992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defRPr/>
                      </a:pPr>
                      <a:r>
                        <a:rPr lang="pt-BR" sz="1800" b="0" strike="noStrike" spc="-1">
                          <a:latin typeface="Arial"/>
                        </a:rPr>
                        <a:t>0</a:t>
                      </a:r>
                      <a:endParaRPr lang="pt-BR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 algn="ctr">
                      <a:solidFill>
                        <a:srgbClr val="FFFFFF"/>
                      </a:solidFill>
                    </a:lnL>
                    <a:lnR w="720" algn="ctr">
                      <a:solidFill>
                        <a:srgbClr val="FFFFFF"/>
                      </a:solidFill>
                    </a:lnR>
                    <a:lnT w="720" algn="ctr">
                      <a:solidFill>
                        <a:srgbClr val="FFFFFF"/>
                      </a:solidFill>
                    </a:lnT>
                    <a:lnB w="720" algn="ctr">
                      <a:solidFill>
                        <a:srgbClr val="FFFFFF"/>
                      </a:solidFill>
                    </a:lnB>
                    <a:solidFill>
                      <a:srgbClr val="E6E6FF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defRPr/>
                      </a:pPr>
                      <a:r>
                        <a:rPr lang="pt-BR" sz="1800" b="0" strike="noStrike" spc="-1">
                          <a:latin typeface="Arial"/>
                        </a:rPr>
                        <a:t>0</a:t>
                      </a:r>
                      <a:endParaRPr lang="pt-BR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 algn="ctr">
                      <a:solidFill>
                        <a:srgbClr val="FFFFFF"/>
                      </a:solidFill>
                    </a:lnL>
                    <a:lnR w="720" algn="ctr">
                      <a:solidFill>
                        <a:srgbClr val="FFFFFF"/>
                      </a:solidFill>
                    </a:lnR>
                    <a:lnT w="720" algn="ctr">
                      <a:solidFill>
                        <a:srgbClr val="FFFFFF"/>
                      </a:solidFill>
                    </a:lnT>
                    <a:lnB w="720" algn="ctr">
                      <a:solidFill>
                        <a:srgbClr val="FFFFFF"/>
                      </a:solidFill>
                    </a:lnB>
                    <a:solidFill>
                      <a:srgbClr val="E6E6FF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defRPr/>
                      </a:pPr>
                      <a:r>
                        <a:rPr lang="pt-BR" sz="1800" b="0" strike="noStrike" spc="-1">
                          <a:latin typeface="Arial"/>
                        </a:rPr>
                        <a:t>0</a:t>
                      </a:r>
                      <a:endParaRPr lang="pt-BR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 algn="ctr">
                      <a:solidFill>
                        <a:srgbClr val="FFFFFF"/>
                      </a:solidFill>
                    </a:lnL>
                    <a:lnR w="720" algn="ctr">
                      <a:solidFill>
                        <a:srgbClr val="FFFFFF"/>
                      </a:solidFill>
                    </a:lnR>
                    <a:lnT w="720" algn="ctr">
                      <a:solidFill>
                        <a:srgbClr val="FFFFFF"/>
                      </a:solidFill>
                    </a:lnT>
                    <a:lnB w="720" algn="ctr">
                      <a:solidFill>
                        <a:srgbClr val="FFFFFF"/>
                      </a:solidFill>
                    </a:lnB>
                    <a:solidFill>
                      <a:srgbClr val="E6E6FF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defRPr/>
                      </a:pPr>
                      <a:r>
                        <a:rPr lang="pt-BR" sz="1800" b="0" strike="noStrike" spc="-1">
                          <a:latin typeface="Arial"/>
                        </a:rPr>
                        <a:t>0</a:t>
                      </a:r>
                      <a:endParaRPr lang="pt-BR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 algn="ctr">
                      <a:solidFill>
                        <a:srgbClr val="FFFFFF"/>
                      </a:solidFill>
                    </a:lnL>
                    <a:lnR w="720" algn="ctr">
                      <a:solidFill>
                        <a:srgbClr val="FFFFFF"/>
                      </a:solidFill>
                    </a:lnR>
                    <a:lnT w="720" algn="ctr">
                      <a:solidFill>
                        <a:srgbClr val="FFFFFF"/>
                      </a:solidFill>
                    </a:lnT>
                    <a:lnB w="720" algn="ctr">
                      <a:solidFill>
                        <a:srgbClr val="FFFFFF"/>
                      </a:solidFill>
                    </a:lnB>
                    <a:solidFill>
                      <a:srgbClr val="E6E6FF"/>
                    </a:solidFill>
                  </a:tcPr>
                </a:tc>
              </a:tr>
              <a:tr h="36612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defRPr/>
                      </a:pPr>
                      <a:r>
                        <a:rPr lang="pt-BR" sz="1800" b="0" strike="noStrike" spc="-1">
                          <a:latin typeface="Arial"/>
                        </a:rPr>
                        <a:t>0</a:t>
                      </a:r>
                      <a:endParaRPr lang="pt-BR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 algn="ctr">
                      <a:solidFill>
                        <a:srgbClr val="FFFFFF"/>
                      </a:solidFill>
                    </a:lnL>
                    <a:lnR w="720" algn="ctr">
                      <a:solidFill>
                        <a:srgbClr val="FFFFFF"/>
                      </a:solidFill>
                    </a:lnR>
                    <a:lnT w="720" algn="ctr">
                      <a:solidFill>
                        <a:srgbClr val="FFFFFF"/>
                      </a:solidFill>
                    </a:lnT>
                    <a:lnB w="720" algn="ctr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defRPr/>
                      </a:pPr>
                      <a:r>
                        <a:rPr lang="pt-BR" sz="1800" b="0" strike="noStrike" spc="-1">
                          <a:latin typeface="Arial"/>
                        </a:rPr>
                        <a:t>0</a:t>
                      </a:r>
                      <a:endParaRPr lang="pt-BR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 algn="ctr">
                      <a:solidFill>
                        <a:srgbClr val="FFFFFF"/>
                      </a:solidFill>
                    </a:lnL>
                    <a:lnR w="720" algn="ctr">
                      <a:solidFill>
                        <a:srgbClr val="FFFFFF"/>
                      </a:solidFill>
                    </a:lnR>
                    <a:lnT w="720" algn="ctr">
                      <a:solidFill>
                        <a:srgbClr val="FFFFFF"/>
                      </a:solidFill>
                    </a:lnT>
                    <a:lnB w="720" algn="ctr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defRPr/>
                      </a:pPr>
                      <a:r>
                        <a:rPr lang="pt-BR" sz="1800" b="0" strike="noStrike" spc="-1">
                          <a:latin typeface="Arial"/>
                        </a:rPr>
                        <a:t>1</a:t>
                      </a:r>
                      <a:endParaRPr lang="pt-BR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 algn="ctr">
                      <a:solidFill>
                        <a:srgbClr val="FFFFFF"/>
                      </a:solidFill>
                    </a:lnL>
                    <a:lnR w="720" algn="ctr">
                      <a:solidFill>
                        <a:srgbClr val="FFFFFF"/>
                      </a:solidFill>
                    </a:lnR>
                    <a:lnT w="720" algn="ctr">
                      <a:solidFill>
                        <a:srgbClr val="FFFFFF"/>
                      </a:solidFill>
                    </a:lnT>
                    <a:lnB w="720" algn="ctr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defRPr/>
                      </a:pPr>
                      <a:r>
                        <a:rPr lang="pt-BR" sz="1800" b="0" strike="noStrike" spc="-1">
                          <a:latin typeface="Arial"/>
                        </a:rPr>
                        <a:t>1</a:t>
                      </a:r>
                      <a:endParaRPr lang="pt-BR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 algn="ctr">
                      <a:solidFill>
                        <a:srgbClr val="FFFFFF"/>
                      </a:solidFill>
                    </a:lnL>
                    <a:lnR w="720" algn="ctr">
                      <a:solidFill>
                        <a:srgbClr val="FFFFFF"/>
                      </a:solidFill>
                    </a:lnR>
                    <a:lnT w="720" algn="ctr">
                      <a:solidFill>
                        <a:srgbClr val="FFFFFF"/>
                      </a:solidFill>
                    </a:lnT>
                    <a:lnB w="720" algn="ctr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612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defRPr/>
                      </a:pPr>
                      <a:r>
                        <a:rPr lang="pt-BR" sz="1800" b="0" strike="noStrike" spc="-1">
                          <a:latin typeface="Arial"/>
                        </a:rPr>
                        <a:t>0</a:t>
                      </a:r>
                      <a:endParaRPr lang="pt-BR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 algn="ctr">
                      <a:solidFill>
                        <a:srgbClr val="FFFFFF"/>
                      </a:solidFill>
                    </a:lnL>
                    <a:lnR w="720" algn="ctr">
                      <a:solidFill>
                        <a:srgbClr val="FFFFFF"/>
                      </a:solidFill>
                    </a:lnR>
                    <a:lnT w="720" algn="ctr">
                      <a:solidFill>
                        <a:srgbClr val="FFFFFF"/>
                      </a:solidFill>
                    </a:lnT>
                    <a:lnB w="720" algn="ctr">
                      <a:solidFill>
                        <a:srgbClr val="FFFFFF"/>
                      </a:solidFill>
                    </a:lnB>
                    <a:solidFill>
                      <a:srgbClr val="E6E6FF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defRPr/>
                      </a:pPr>
                      <a:r>
                        <a:rPr lang="pt-BR" sz="1800" b="0" strike="noStrike" spc="-1">
                          <a:latin typeface="Arial"/>
                        </a:rPr>
                        <a:t>1</a:t>
                      </a:r>
                      <a:endParaRPr lang="pt-BR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 algn="ctr">
                      <a:solidFill>
                        <a:srgbClr val="FFFFFF"/>
                      </a:solidFill>
                    </a:lnL>
                    <a:lnR w="720" algn="ctr">
                      <a:solidFill>
                        <a:srgbClr val="FFFFFF"/>
                      </a:solidFill>
                    </a:lnR>
                    <a:lnT w="720" algn="ctr">
                      <a:solidFill>
                        <a:srgbClr val="FFFFFF"/>
                      </a:solidFill>
                    </a:lnT>
                    <a:lnB w="720" algn="ctr">
                      <a:solidFill>
                        <a:srgbClr val="FFFFFF"/>
                      </a:solidFill>
                    </a:lnB>
                    <a:solidFill>
                      <a:srgbClr val="E6E6FF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defRPr/>
                      </a:pPr>
                      <a:r>
                        <a:rPr lang="pt-BR" sz="1800" b="0" strike="noStrike" spc="-1">
                          <a:latin typeface="Arial"/>
                        </a:rPr>
                        <a:t>0</a:t>
                      </a:r>
                      <a:endParaRPr lang="pt-BR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 algn="ctr">
                      <a:solidFill>
                        <a:srgbClr val="FFFFFF"/>
                      </a:solidFill>
                    </a:lnL>
                    <a:lnR w="720" algn="ctr">
                      <a:solidFill>
                        <a:srgbClr val="FFFFFF"/>
                      </a:solidFill>
                    </a:lnR>
                    <a:lnT w="720" algn="ctr">
                      <a:solidFill>
                        <a:srgbClr val="FFFFFF"/>
                      </a:solidFill>
                    </a:lnT>
                    <a:lnB w="720" algn="ctr">
                      <a:solidFill>
                        <a:srgbClr val="FFFFFF"/>
                      </a:solidFill>
                    </a:lnB>
                    <a:solidFill>
                      <a:srgbClr val="E6E6FF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defRPr/>
                      </a:pPr>
                      <a:r>
                        <a:rPr lang="pt-BR" sz="1800" b="0" strike="noStrike" spc="-1">
                          <a:latin typeface="Arial"/>
                        </a:rPr>
                        <a:t>0</a:t>
                      </a:r>
                      <a:endParaRPr lang="pt-BR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 algn="ctr">
                      <a:solidFill>
                        <a:srgbClr val="FFFFFF"/>
                      </a:solidFill>
                    </a:lnL>
                    <a:lnR w="720" algn="ctr">
                      <a:solidFill>
                        <a:srgbClr val="FFFFFF"/>
                      </a:solidFill>
                    </a:lnR>
                    <a:lnT w="720" algn="ctr">
                      <a:solidFill>
                        <a:srgbClr val="FFFFFF"/>
                      </a:solidFill>
                    </a:lnT>
                    <a:lnB w="720" algn="ctr">
                      <a:solidFill>
                        <a:srgbClr val="FFFFFF"/>
                      </a:solidFill>
                    </a:lnB>
                    <a:solidFill>
                      <a:srgbClr val="E6E6FF"/>
                    </a:solidFill>
                  </a:tcPr>
                </a:tc>
              </a:tr>
              <a:tr h="36612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defRPr/>
                      </a:pPr>
                      <a:r>
                        <a:rPr lang="pt-BR" sz="1800" b="0" strike="noStrike" spc="-1">
                          <a:latin typeface="Arial"/>
                        </a:rPr>
                        <a:t>0</a:t>
                      </a:r>
                      <a:endParaRPr lang="pt-BR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 algn="ctr">
                      <a:solidFill>
                        <a:srgbClr val="FFFFFF"/>
                      </a:solidFill>
                    </a:lnL>
                    <a:lnR w="720" algn="ctr">
                      <a:solidFill>
                        <a:srgbClr val="FFFFFF"/>
                      </a:solidFill>
                    </a:lnR>
                    <a:lnT w="720" algn="ctr">
                      <a:solidFill>
                        <a:srgbClr val="FFFFFF"/>
                      </a:solidFill>
                    </a:lnT>
                    <a:lnB w="720" algn="ctr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defRPr/>
                      </a:pPr>
                      <a:r>
                        <a:rPr lang="pt-BR" sz="1800" b="0" strike="noStrike" spc="-1">
                          <a:latin typeface="Arial"/>
                        </a:rPr>
                        <a:t>1</a:t>
                      </a:r>
                      <a:endParaRPr lang="pt-BR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 algn="ctr">
                      <a:solidFill>
                        <a:srgbClr val="FFFFFF"/>
                      </a:solidFill>
                    </a:lnL>
                    <a:lnR w="720" algn="ctr">
                      <a:solidFill>
                        <a:srgbClr val="FFFFFF"/>
                      </a:solidFill>
                    </a:lnR>
                    <a:lnT w="720" algn="ctr">
                      <a:solidFill>
                        <a:srgbClr val="FFFFFF"/>
                      </a:solidFill>
                    </a:lnT>
                    <a:lnB w="720" algn="ctr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defRPr/>
                      </a:pPr>
                      <a:r>
                        <a:rPr lang="pt-BR" sz="1800" b="0" strike="noStrike" spc="-1">
                          <a:latin typeface="Arial"/>
                        </a:rPr>
                        <a:t>1</a:t>
                      </a:r>
                      <a:endParaRPr lang="pt-BR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 algn="ctr">
                      <a:solidFill>
                        <a:srgbClr val="FFFFFF"/>
                      </a:solidFill>
                    </a:lnL>
                    <a:lnR w="720" algn="ctr">
                      <a:solidFill>
                        <a:srgbClr val="FFFFFF"/>
                      </a:solidFill>
                    </a:lnR>
                    <a:lnT w="720" algn="ctr">
                      <a:solidFill>
                        <a:srgbClr val="FFFFFF"/>
                      </a:solidFill>
                    </a:lnT>
                    <a:lnB w="720" algn="ctr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defRPr/>
                      </a:pPr>
                      <a:r>
                        <a:rPr lang="pt-BR" sz="1800" b="0" strike="noStrike" spc="-1">
                          <a:latin typeface="Arial"/>
                        </a:rPr>
                        <a:t>1</a:t>
                      </a:r>
                      <a:endParaRPr lang="pt-BR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 algn="ctr">
                      <a:solidFill>
                        <a:srgbClr val="FFFFFF"/>
                      </a:solidFill>
                    </a:lnL>
                    <a:lnR w="720" algn="ctr">
                      <a:solidFill>
                        <a:srgbClr val="FFFFFF"/>
                      </a:solidFill>
                    </a:lnR>
                    <a:lnT w="720" algn="ctr">
                      <a:solidFill>
                        <a:srgbClr val="FFFFFF"/>
                      </a:solidFill>
                    </a:lnT>
                    <a:lnB w="720" algn="ctr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612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defRPr/>
                      </a:pPr>
                      <a:r>
                        <a:rPr lang="pt-BR" sz="1800" b="0" strike="noStrike" spc="-1">
                          <a:latin typeface="Arial"/>
                        </a:rPr>
                        <a:t>1</a:t>
                      </a:r>
                      <a:endParaRPr lang="pt-BR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 algn="ctr">
                      <a:solidFill>
                        <a:srgbClr val="FFFFFF"/>
                      </a:solidFill>
                    </a:lnL>
                    <a:lnR w="720" algn="ctr">
                      <a:solidFill>
                        <a:srgbClr val="FFFFFF"/>
                      </a:solidFill>
                    </a:lnR>
                    <a:lnT w="720" algn="ctr">
                      <a:solidFill>
                        <a:srgbClr val="FFFFFF"/>
                      </a:solidFill>
                    </a:lnT>
                    <a:lnB w="720" algn="ctr">
                      <a:solidFill>
                        <a:srgbClr val="FFFFFF"/>
                      </a:solidFill>
                    </a:lnB>
                    <a:solidFill>
                      <a:srgbClr val="E6E6FF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defRPr/>
                      </a:pPr>
                      <a:r>
                        <a:rPr lang="pt-BR" sz="1800" b="0" strike="noStrike" spc="-1">
                          <a:latin typeface="Arial"/>
                        </a:rPr>
                        <a:t>0</a:t>
                      </a:r>
                      <a:endParaRPr lang="pt-BR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 algn="ctr">
                      <a:solidFill>
                        <a:srgbClr val="FFFFFF"/>
                      </a:solidFill>
                    </a:lnL>
                    <a:lnR w="720" algn="ctr">
                      <a:solidFill>
                        <a:srgbClr val="FFFFFF"/>
                      </a:solidFill>
                    </a:lnR>
                    <a:lnT w="720" algn="ctr">
                      <a:solidFill>
                        <a:srgbClr val="FFFFFF"/>
                      </a:solidFill>
                    </a:lnT>
                    <a:lnB w="720" algn="ctr">
                      <a:solidFill>
                        <a:srgbClr val="FFFFFF"/>
                      </a:solidFill>
                    </a:lnB>
                    <a:solidFill>
                      <a:srgbClr val="E6E6FF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defRPr/>
                      </a:pPr>
                      <a:r>
                        <a:rPr lang="pt-BR" sz="1800" b="0" strike="noStrike" spc="-1">
                          <a:latin typeface="Arial"/>
                        </a:rPr>
                        <a:t>0</a:t>
                      </a:r>
                      <a:endParaRPr lang="pt-BR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 algn="ctr">
                      <a:solidFill>
                        <a:srgbClr val="FFFFFF"/>
                      </a:solidFill>
                    </a:lnL>
                    <a:lnR w="720" algn="ctr">
                      <a:solidFill>
                        <a:srgbClr val="FFFFFF"/>
                      </a:solidFill>
                    </a:lnR>
                    <a:lnT w="720" algn="ctr">
                      <a:solidFill>
                        <a:srgbClr val="FFFFFF"/>
                      </a:solidFill>
                    </a:lnT>
                    <a:lnB w="720" algn="ctr">
                      <a:solidFill>
                        <a:srgbClr val="FFFFFF"/>
                      </a:solidFill>
                    </a:lnB>
                    <a:solidFill>
                      <a:srgbClr val="E6E6FF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defRPr/>
                      </a:pPr>
                      <a:r>
                        <a:rPr lang="pt-BR" sz="1800" b="0" strike="noStrike" spc="-1">
                          <a:latin typeface="Arial"/>
                        </a:rPr>
                        <a:t>0</a:t>
                      </a:r>
                      <a:endParaRPr lang="pt-BR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 algn="ctr">
                      <a:solidFill>
                        <a:srgbClr val="FFFFFF"/>
                      </a:solidFill>
                    </a:lnL>
                    <a:lnR w="720" algn="ctr">
                      <a:solidFill>
                        <a:srgbClr val="FFFFFF"/>
                      </a:solidFill>
                    </a:lnR>
                    <a:lnT w="720" algn="ctr">
                      <a:solidFill>
                        <a:srgbClr val="FFFFFF"/>
                      </a:solidFill>
                    </a:lnT>
                    <a:lnB w="720" algn="ctr">
                      <a:solidFill>
                        <a:srgbClr val="FFFFFF"/>
                      </a:solidFill>
                    </a:lnB>
                    <a:solidFill>
                      <a:srgbClr val="E6E6FF"/>
                    </a:solidFill>
                  </a:tcPr>
                </a:tc>
              </a:tr>
              <a:tr h="36612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defRPr/>
                      </a:pPr>
                      <a:r>
                        <a:rPr lang="pt-BR" sz="1800" b="0" strike="noStrike" spc="-1">
                          <a:latin typeface="Arial"/>
                        </a:rPr>
                        <a:t>1</a:t>
                      </a:r>
                      <a:endParaRPr lang="pt-BR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 algn="ctr">
                      <a:solidFill>
                        <a:srgbClr val="FFFFFF"/>
                      </a:solidFill>
                    </a:lnL>
                    <a:lnR w="720" algn="ctr">
                      <a:solidFill>
                        <a:srgbClr val="FFFFFF"/>
                      </a:solidFill>
                    </a:lnR>
                    <a:lnT w="720" algn="ctr">
                      <a:solidFill>
                        <a:srgbClr val="FFFFFF"/>
                      </a:solidFill>
                    </a:lnT>
                    <a:lnB w="720" algn="ctr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defRPr/>
                      </a:pPr>
                      <a:r>
                        <a:rPr lang="pt-BR" sz="1800" b="0" strike="noStrike" spc="-1">
                          <a:latin typeface="Arial"/>
                        </a:rPr>
                        <a:t>0</a:t>
                      </a:r>
                      <a:endParaRPr lang="pt-BR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 algn="ctr">
                      <a:solidFill>
                        <a:srgbClr val="FFFFFF"/>
                      </a:solidFill>
                    </a:lnL>
                    <a:lnR w="720" algn="ctr">
                      <a:solidFill>
                        <a:srgbClr val="FFFFFF"/>
                      </a:solidFill>
                    </a:lnR>
                    <a:lnT w="720" algn="ctr">
                      <a:solidFill>
                        <a:srgbClr val="FFFFFF"/>
                      </a:solidFill>
                    </a:lnT>
                    <a:lnB w="720" algn="ctr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defRPr/>
                      </a:pPr>
                      <a:r>
                        <a:rPr lang="pt-BR" sz="1800" b="0" strike="noStrike" spc="-1">
                          <a:latin typeface="Arial"/>
                        </a:rPr>
                        <a:t>1</a:t>
                      </a:r>
                      <a:endParaRPr lang="pt-BR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 algn="ctr">
                      <a:solidFill>
                        <a:srgbClr val="FFFFFF"/>
                      </a:solidFill>
                    </a:lnL>
                    <a:lnR w="720" algn="ctr">
                      <a:solidFill>
                        <a:srgbClr val="FFFFFF"/>
                      </a:solidFill>
                    </a:lnR>
                    <a:lnT w="720" algn="ctr">
                      <a:solidFill>
                        <a:srgbClr val="FFFFFF"/>
                      </a:solidFill>
                    </a:lnT>
                    <a:lnB w="720" algn="ctr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defRPr/>
                      </a:pPr>
                      <a:r>
                        <a:rPr lang="pt-BR" sz="1800" b="0" strike="noStrike" spc="-1">
                          <a:latin typeface="Arial"/>
                        </a:rPr>
                        <a:t>1</a:t>
                      </a:r>
                      <a:endParaRPr lang="pt-BR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 algn="ctr">
                      <a:solidFill>
                        <a:srgbClr val="FFFFFF"/>
                      </a:solidFill>
                    </a:lnL>
                    <a:lnR w="720" algn="ctr">
                      <a:solidFill>
                        <a:srgbClr val="FFFFFF"/>
                      </a:solidFill>
                    </a:lnR>
                    <a:lnT w="720" algn="ctr">
                      <a:solidFill>
                        <a:srgbClr val="FFFFFF"/>
                      </a:solidFill>
                    </a:lnT>
                    <a:lnB w="720" algn="ctr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612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defRPr/>
                      </a:pPr>
                      <a:r>
                        <a:rPr lang="pt-BR" sz="1800" b="0" strike="noStrike" spc="-1">
                          <a:latin typeface="Arial"/>
                        </a:rPr>
                        <a:t>1</a:t>
                      </a:r>
                      <a:endParaRPr lang="pt-BR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 algn="ctr">
                      <a:solidFill>
                        <a:srgbClr val="FFFFFF"/>
                      </a:solidFill>
                    </a:lnL>
                    <a:lnR w="720" algn="ctr">
                      <a:solidFill>
                        <a:srgbClr val="FFFFFF"/>
                      </a:solidFill>
                    </a:lnR>
                    <a:lnT w="720" algn="ctr">
                      <a:solidFill>
                        <a:srgbClr val="FFFFFF"/>
                      </a:solidFill>
                    </a:lnT>
                    <a:lnB w="720" algn="ctr">
                      <a:solidFill>
                        <a:srgbClr val="FFFFFF"/>
                      </a:solidFill>
                    </a:lnB>
                    <a:solidFill>
                      <a:srgbClr val="E6E6FF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defRPr/>
                      </a:pPr>
                      <a:r>
                        <a:rPr lang="pt-BR" sz="1800" b="0" strike="noStrike" spc="-1">
                          <a:latin typeface="Arial"/>
                        </a:rPr>
                        <a:t>1</a:t>
                      </a:r>
                      <a:endParaRPr lang="pt-BR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 algn="ctr">
                      <a:solidFill>
                        <a:srgbClr val="FFFFFF"/>
                      </a:solidFill>
                    </a:lnL>
                    <a:lnR w="720" algn="ctr">
                      <a:solidFill>
                        <a:srgbClr val="FFFFFF"/>
                      </a:solidFill>
                    </a:lnR>
                    <a:lnT w="720" algn="ctr">
                      <a:solidFill>
                        <a:srgbClr val="FFFFFF"/>
                      </a:solidFill>
                    </a:lnT>
                    <a:lnB w="720" algn="ctr">
                      <a:solidFill>
                        <a:srgbClr val="FFFFFF"/>
                      </a:solidFill>
                    </a:lnB>
                    <a:solidFill>
                      <a:srgbClr val="E6E6FF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defRPr/>
                      </a:pPr>
                      <a:r>
                        <a:rPr lang="pt-BR" sz="1800" b="0" strike="noStrike" spc="-1">
                          <a:latin typeface="Arial"/>
                        </a:rPr>
                        <a:t>0</a:t>
                      </a:r>
                      <a:endParaRPr lang="pt-BR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 algn="ctr">
                      <a:solidFill>
                        <a:srgbClr val="FFFFFF"/>
                      </a:solidFill>
                    </a:lnL>
                    <a:lnR w="720" algn="ctr">
                      <a:solidFill>
                        <a:srgbClr val="FFFFFF"/>
                      </a:solidFill>
                    </a:lnR>
                    <a:lnT w="720" algn="ctr">
                      <a:solidFill>
                        <a:srgbClr val="FFFFFF"/>
                      </a:solidFill>
                    </a:lnT>
                    <a:lnB w="720" algn="ctr">
                      <a:solidFill>
                        <a:srgbClr val="FFFFFF"/>
                      </a:solidFill>
                    </a:lnB>
                    <a:solidFill>
                      <a:srgbClr val="E6E6FF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defRPr/>
                      </a:pPr>
                      <a:r>
                        <a:rPr lang="pt-BR" sz="1800" b="0" strike="noStrike" spc="-1">
                          <a:latin typeface="Arial"/>
                        </a:rPr>
                        <a:t>1</a:t>
                      </a:r>
                      <a:endParaRPr lang="pt-BR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 algn="ctr">
                      <a:solidFill>
                        <a:srgbClr val="FFFFFF"/>
                      </a:solidFill>
                    </a:lnL>
                    <a:lnR w="720" algn="ctr">
                      <a:solidFill>
                        <a:srgbClr val="FFFFFF"/>
                      </a:solidFill>
                    </a:lnR>
                    <a:lnT w="720" algn="ctr">
                      <a:solidFill>
                        <a:srgbClr val="FFFFFF"/>
                      </a:solidFill>
                    </a:lnT>
                    <a:lnB w="720" algn="ctr">
                      <a:solidFill>
                        <a:srgbClr val="FFFFFF"/>
                      </a:solidFill>
                    </a:lnB>
                    <a:solidFill>
                      <a:srgbClr val="E6E6FF"/>
                    </a:solidFill>
                  </a:tcPr>
                </a:tc>
              </a:tr>
              <a:tr h="36540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defRPr/>
                      </a:pPr>
                      <a:r>
                        <a:rPr lang="pt-BR" sz="1800" b="0" strike="noStrike" spc="-1">
                          <a:latin typeface="Arial"/>
                        </a:rPr>
                        <a:t>1</a:t>
                      </a:r>
                      <a:endParaRPr lang="pt-BR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 algn="ctr">
                      <a:solidFill>
                        <a:srgbClr val="FFFFFF"/>
                      </a:solidFill>
                    </a:lnL>
                    <a:lnR w="720" algn="ctr">
                      <a:solidFill>
                        <a:srgbClr val="FFFFFF"/>
                      </a:solidFill>
                    </a:lnR>
                    <a:lnT w="720" algn="ctr">
                      <a:solidFill>
                        <a:srgbClr val="FFFFFF"/>
                      </a:solidFill>
                    </a:lnT>
                    <a:lnB w="720" algn="ctr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defRPr/>
                      </a:pPr>
                      <a:r>
                        <a:rPr lang="pt-BR" sz="1800" b="0" strike="noStrike" spc="-1">
                          <a:latin typeface="Arial"/>
                        </a:rPr>
                        <a:t>1</a:t>
                      </a:r>
                      <a:endParaRPr lang="pt-BR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 algn="ctr">
                      <a:solidFill>
                        <a:srgbClr val="FFFFFF"/>
                      </a:solidFill>
                    </a:lnL>
                    <a:lnR w="720" algn="ctr">
                      <a:solidFill>
                        <a:srgbClr val="FFFFFF"/>
                      </a:solidFill>
                    </a:lnR>
                    <a:lnT w="720" algn="ctr">
                      <a:solidFill>
                        <a:srgbClr val="FFFFFF"/>
                      </a:solidFill>
                    </a:lnT>
                    <a:lnB w="720" algn="ctr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defRPr/>
                      </a:pPr>
                      <a:r>
                        <a:rPr lang="pt-BR" sz="1800" b="0" strike="noStrike" spc="-1">
                          <a:latin typeface="Arial"/>
                        </a:rPr>
                        <a:t>1</a:t>
                      </a:r>
                      <a:endParaRPr lang="pt-BR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 algn="ctr">
                      <a:solidFill>
                        <a:srgbClr val="FFFFFF"/>
                      </a:solidFill>
                    </a:lnL>
                    <a:lnR w="720" algn="ctr">
                      <a:solidFill>
                        <a:srgbClr val="FFFFFF"/>
                      </a:solidFill>
                    </a:lnR>
                    <a:lnT w="720" algn="ctr">
                      <a:solidFill>
                        <a:srgbClr val="FFFFFF"/>
                      </a:solidFill>
                    </a:lnT>
                    <a:lnB w="720" algn="ctr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defRPr/>
                      </a:pPr>
                      <a:r>
                        <a:rPr lang="pt-BR" sz="1800" b="0" strike="noStrike" spc="-1">
                          <a:latin typeface="Arial"/>
                        </a:rPr>
                        <a:t>1</a:t>
                      </a:r>
                      <a:endParaRPr lang="pt-BR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 algn="ctr">
                      <a:solidFill>
                        <a:srgbClr val="FFFFFF"/>
                      </a:solidFill>
                    </a:lnL>
                    <a:lnR w="720" algn="ctr">
                      <a:solidFill>
                        <a:srgbClr val="FFFFFF"/>
                      </a:solidFill>
                    </a:lnR>
                    <a:lnT w="720" algn="ctr">
                      <a:solidFill>
                        <a:srgbClr val="FFFFFF"/>
                      </a:solidFill>
                    </a:lnT>
                    <a:lnB w="720" algn="ctr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500" advClick="1">
        <p:fade thruBlk="0"/>
      </p:transition>
    </mc:Choice>
    <mc:Fallback>
      <p:transition spd="med" advClick="1">
        <p:fade thruBlk="0"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78" name="CustomShape 1" hidden="0"/>
          <p:cNvSpPr/>
          <p:nvPr isPhoto="0" userDrawn="0"/>
        </p:nvSpPr>
        <p:spPr bwMode="auto">
          <a:xfrm>
            <a:off x="457200" y="273600"/>
            <a:ext cx="8227080" cy="114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tIns="0" rIns="0" bIns="0" anchor="ctr">
            <a:noAutofit/>
          </a:bodyPr>
          <a:p>
            <a:pPr algn="ctr">
              <a:lnSpc>
                <a:spcPct val="100000"/>
              </a:lnSpc>
              <a:defRPr/>
            </a:pPr>
            <a:r>
              <a:rPr lang="pt-BR" sz="3600" b="0" strike="noStrike" spc="-1">
                <a:solidFill>
                  <a:srgbClr val="C00000"/>
                </a:solidFill>
                <a:latin typeface="Arial"/>
                <a:ea typeface="Arial"/>
              </a:rPr>
              <a:t>Lab 3 - Parte 2 - BJT</a:t>
            </a:r>
            <a:endParaRPr lang="pt-BR" sz="3600" b="0" strike="noStrike" spc="-1">
              <a:latin typeface="Arial"/>
            </a:endParaRPr>
          </a:p>
        </p:txBody>
      </p:sp>
      <p:pic>
        <p:nvPicPr>
          <p:cNvPr id="579" name="" descr="" hidden="0"/>
          <p:cNvPicPr/>
          <p:nvPr isPhoto="0" userDrawn="0"/>
        </p:nvPicPr>
        <p:blipFill>
          <a:blip r:embed="rId2"/>
          <a:stretch/>
        </p:blipFill>
        <p:spPr bwMode="auto">
          <a:xfrm>
            <a:off x="1543680" y="2971080"/>
            <a:ext cx="7415640" cy="2983680"/>
          </a:xfrm>
          <a:prstGeom prst="rect">
            <a:avLst/>
          </a:prstGeom>
          <a:ln>
            <a:noFill/>
          </a:ln>
        </p:spPr>
      </p:pic>
      <p:pic>
        <p:nvPicPr>
          <p:cNvPr id="580" name="" descr="" hidden="0"/>
          <p:cNvPicPr/>
          <p:nvPr isPhoto="0" userDrawn="0"/>
        </p:nvPicPr>
        <p:blipFill>
          <a:blip r:embed="rId3"/>
          <a:stretch/>
        </p:blipFill>
        <p:spPr bwMode="auto">
          <a:xfrm>
            <a:off x="734400" y="1864080"/>
            <a:ext cx="2217960" cy="1824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500" advClick="1">
        <p:fade thruBlk="0"/>
      </p:transition>
    </mc:Choice>
    <mc:Fallback>
      <p:transition spd="med" advClick="1">
        <p:fade thruBlk="0"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81" name="CustomShape 1" hidden="0"/>
          <p:cNvSpPr/>
          <p:nvPr isPhoto="0" userDrawn="0"/>
        </p:nvSpPr>
        <p:spPr bwMode="auto">
          <a:xfrm>
            <a:off x="457200" y="273600"/>
            <a:ext cx="8227080" cy="114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tIns="0" rIns="0" bIns="0" anchor="ctr">
            <a:noAutofit/>
          </a:bodyPr>
          <a:p>
            <a:pPr algn="ctr">
              <a:lnSpc>
                <a:spcPct val="100000"/>
              </a:lnSpc>
              <a:defRPr/>
            </a:pPr>
            <a:r>
              <a:rPr lang="pt-BR" sz="3600" b="0" strike="noStrike" spc="-1">
                <a:solidFill>
                  <a:srgbClr val="C00000"/>
                </a:solidFill>
                <a:latin typeface="Arial"/>
                <a:ea typeface="Arial"/>
              </a:rPr>
              <a:t>Lab 3 - Parte 3 - CI</a:t>
            </a:r>
            <a:endParaRPr lang="pt-BR" sz="3600" b="0" strike="noStrike" spc="-1">
              <a:latin typeface="Arial"/>
            </a:endParaRPr>
          </a:p>
        </p:txBody>
      </p:sp>
      <p:pic>
        <p:nvPicPr>
          <p:cNvPr id="582" name="" descr="" hidden="0"/>
          <p:cNvPicPr/>
          <p:nvPr isPhoto="0" userDrawn="0"/>
        </p:nvPicPr>
        <p:blipFill>
          <a:blip r:embed="rId2"/>
          <a:stretch/>
        </p:blipFill>
        <p:spPr bwMode="auto">
          <a:xfrm>
            <a:off x="878400" y="2761560"/>
            <a:ext cx="8182080" cy="3435120"/>
          </a:xfrm>
          <a:prstGeom prst="rect">
            <a:avLst/>
          </a:prstGeom>
          <a:ln>
            <a:noFill/>
          </a:ln>
        </p:spPr>
      </p:pic>
      <p:pic>
        <p:nvPicPr>
          <p:cNvPr id="583" name="" descr="" hidden="0"/>
          <p:cNvPicPr/>
          <p:nvPr isPhoto="0" userDrawn="0"/>
        </p:nvPicPr>
        <p:blipFill>
          <a:blip r:embed="rId3"/>
          <a:stretch/>
        </p:blipFill>
        <p:spPr bwMode="auto">
          <a:xfrm>
            <a:off x="370439" y="1512000"/>
            <a:ext cx="4200120" cy="13237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500" advClick="1">
        <p:fade thruBlk="0"/>
      </p:transition>
    </mc:Choice>
    <mc:Fallback>
      <p:transition spd="med" advClick="1">
        <p:fade thruBlk="0"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solidFill>
          <a:srgbClr val="BA0E24"/>
        </a:solid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84" name="CustomShape 1" hidden="0"/>
          <p:cNvSpPr/>
          <p:nvPr isPhoto="0" userDrawn="0"/>
        </p:nvSpPr>
        <p:spPr bwMode="auto">
          <a:xfrm>
            <a:off x="0" y="0"/>
            <a:ext cx="9140760" cy="6854760"/>
          </a:xfrm>
          <a:prstGeom prst="rect">
            <a:avLst/>
          </a:prstGeom>
          <a:solidFill>
            <a:srgbClr val="ED1C24"/>
          </a:solidFill>
          <a:ln w="9360">
            <a:noFill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585" name="CustomShape 2" hidden="0"/>
          <p:cNvSpPr/>
          <p:nvPr isPhoto="0" userDrawn="0"/>
        </p:nvSpPr>
        <p:spPr bwMode="auto">
          <a:xfrm>
            <a:off x="3053519" y="3636000"/>
            <a:ext cx="3029760" cy="45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tIns="45000" rIns="90000" bIns="45000">
            <a:noAutofit/>
          </a:bodyPr>
          <a:p>
            <a:pPr algn="ctr">
              <a:lnSpc>
                <a:spcPct val="100000"/>
              </a:lnSpc>
              <a:defRPr/>
            </a:pPr>
            <a:r>
              <a:rPr lang="pt-BR" sz="2400" b="0" strike="noStrike" spc="-1">
                <a:solidFill>
                  <a:srgbClr val="FFFFFF"/>
                </a:solidFill>
                <a:latin typeface="Verdana"/>
                <a:ea typeface="DejaVu Sans"/>
              </a:rPr>
              <a:t>www.insper.edu.br</a:t>
            </a:r>
            <a:endParaRPr lang="pt-BR" sz="2400" b="0" strike="noStrike" spc="-1">
              <a:latin typeface="Arial"/>
            </a:endParaRPr>
          </a:p>
        </p:txBody>
      </p:sp>
      <p:pic>
        <p:nvPicPr>
          <p:cNvPr id="586" name="Picture 2" descr="" hidden="0"/>
          <p:cNvPicPr/>
          <p:nvPr isPhoto="0" userDrawn="0"/>
        </p:nvPicPr>
        <p:blipFill>
          <a:blip r:embed="rId2"/>
          <a:stretch/>
        </p:blipFill>
        <p:spPr bwMode="auto">
          <a:xfrm>
            <a:off x="3703320" y="2844720"/>
            <a:ext cx="1729800" cy="6091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500" advClick="1">
        <p:fade thruBlk="0"/>
      </p:transition>
    </mc:Choice>
    <mc:Fallback>
      <p:transition spd="med" advClick="1">
        <p:fade thruBlk="0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84" name="CustomShape 1" hidden="0"/>
          <p:cNvSpPr/>
          <p:nvPr isPhoto="0" userDrawn="0"/>
        </p:nvSpPr>
        <p:spPr bwMode="auto">
          <a:xfrm>
            <a:off x="457200" y="357840"/>
            <a:ext cx="8226360" cy="61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>
            <a:noAutofit/>
          </a:bodyPr>
          <a:p>
            <a:pPr algn="ctr">
              <a:lnSpc>
                <a:spcPct val="100000"/>
              </a:lnSpc>
              <a:defRPr/>
            </a:pPr>
            <a:r>
              <a:rPr lang="pt-BR" sz="3600" b="0" strike="noStrike" spc="-1">
                <a:solidFill>
                  <a:srgbClr val="C00026"/>
                </a:solidFill>
                <a:latin typeface="Arial"/>
                <a:ea typeface="Arial"/>
              </a:rPr>
              <a:t>Níveis de Abstração</a:t>
            </a:r>
            <a:endParaRPr lang="pt-BR" sz="3600" b="0" strike="noStrike" spc="-1">
              <a:latin typeface="Arial"/>
            </a:endParaRPr>
          </a:p>
        </p:txBody>
      </p:sp>
      <p:sp>
        <p:nvSpPr>
          <p:cNvPr id="485" name="CustomShape 2" hidden="0"/>
          <p:cNvSpPr/>
          <p:nvPr isPhoto="0" userDrawn="0"/>
        </p:nvSpPr>
        <p:spPr bwMode="auto">
          <a:xfrm>
            <a:off x="2394000" y="1555200"/>
            <a:ext cx="3686400" cy="375120"/>
          </a:xfrm>
          <a:prstGeom prst="roundRect">
            <a:avLst>
              <a:gd name="adj" fmla="val 10000"/>
            </a:avLst>
          </a:prstGeom>
          <a:gradFill rotWithShape="0">
            <a:gsLst>
              <a:gs pos="0">
                <a:srgbClr val="2E5F99"/>
              </a:gs>
              <a:gs pos="100000">
                <a:srgbClr val="3C7AC7"/>
              </a:gs>
            </a:gsLst>
            <a:lin ang="16200000" scaled="1"/>
          </a:gradFill>
          <a:ln>
            <a:noFill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72000" tIns="72000" rIns="60840" bIns="72000" anchor="ctr">
            <a:noAutofit/>
          </a:bodyPr>
          <a:p>
            <a:pPr algn="ctr">
              <a:lnSpc>
                <a:spcPct val="90000"/>
              </a:lnSpc>
              <a:defRPr/>
            </a:pPr>
            <a:r>
              <a:rPr lang="pt-BR" sz="1600" b="0" strike="noStrike" spc="-1">
                <a:solidFill>
                  <a:srgbClr val="FFFFFF"/>
                </a:solidFill>
                <a:latin typeface="Calibri"/>
                <a:ea typeface="DejaVu Sans"/>
              </a:rPr>
              <a:t>Aplicação</a:t>
            </a:r>
            <a:endParaRPr lang="pt-BR" sz="1600" b="0" strike="noStrike" spc="-1">
              <a:latin typeface="Arial"/>
            </a:endParaRPr>
          </a:p>
        </p:txBody>
      </p:sp>
      <p:sp>
        <p:nvSpPr>
          <p:cNvPr id="486" name="CustomShape 3" hidden="0"/>
          <p:cNvSpPr/>
          <p:nvPr isPhoto="0" userDrawn="0"/>
        </p:nvSpPr>
        <p:spPr bwMode="auto">
          <a:xfrm>
            <a:off x="2394000" y="1950120"/>
            <a:ext cx="3686400" cy="375120"/>
          </a:xfrm>
          <a:prstGeom prst="roundRect">
            <a:avLst>
              <a:gd name="adj" fmla="val 10000"/>
            </a:avLst>
          </a:prstGeom>
          <a:gradFill rotWithShape="0">
            <a:gsLst>
              <a:gs pos="0">
                <a:srgbClr val="2E5F99"/>
              </a:gs>
              <a:gs pos="100000">
                <a:srgbClr val="3C7AC7"/>
              </a:gs>
            </a:gsLst>
            <a:lin ang="16200000" scaled="1"/>
          </a:gradFill>
          <a:ln>
            <a:noFill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72000" tIns="72000" rIns="60840" bIns="72000" anchor="ctr">
            <a:noAutofit/>
          </a:bodyPr>
          <a:p>
            <a:pPr algn="ctr">
              <a:lnSpc>
                <a:spcPct val="90000"/>
              </a:lnSpc>
              <a:defRPr/>
            </a:pPr>
            <a:r>
              <a:rPr lang="pt-BR" sz="1600" b="0" strike="noStrike" spc="-1">
                <a:solidFill>
                  <a:srgbClr val="FFFFFF"/>
                </a:solidFill>
                <a:latin typeface="Calibri"/>
                <a:ea typeface="DejaVu Sans"/>
              </a:rPr>
              <a:t>Sistema Operacional</a:t>
            </a:r>
            <a:endParaRPr lang="pt-BR" sz="1600" b="0" strike="noStrike" spc="-1">
              <a:latin typeface="Arial"/>
            </a:endParaRPr>
          </a:p>
        </p:txBody>
      </p:sp>
      <p:sp>
        <p:nvSpPr>
          <p:cNvPr id="487" name="CustomShape 4" hidden="0"/>
          <p:cNvSpPr/>
          <p:nvPr isPhoto="0" userDrawn="0"/>
        </p:nvSpPr>
        <p:spPr bwMode="auto">
          <a:xfrm>
            <a:off x="2394000" y="2345040"/>
            <a:ext cx="3686400" cy="375120"/>
          </a:xfrm>
          <a:prstGeom prst="roundRect">
            <a:avLst>
              <a:gd name="adj" fmla="val 10000"/>
            </a:avLst>
          </a:prstGeom>
          <a:gradFill rotWithShape="0">
            <a:gsLst>
              <a:gs pos="0">
                <a:srgbClr val="2E5F99"/>
              </a:gs>
              <a:gs pos="100000">
                <a:srgbClr val="3C7AC7"/>
              </a:gs>
            </a:gsLst>
            <a:lin ang="16200000" scaled="1"/>
          </a:gradFill>
          <a:ln>
            <a:noFill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72000" tIns="72000" rIns="60840" bIns="72000" anchor="ctr">
            <a:noAutofit/>
          </a:bodyPr>
          <a:p>
            <a:pPr algn="ctr">
              <a:lnSpc>
                <a:spcPct val="90000"/>
              </a:lnSpc>
              <a:defRPr/>
            </a:pPr>
            <a:r>
              <a:rPr lang="pt-BR" sz="1600" b="0" strike="noStrike" spc="-1">
                <a:solidFill>
                  <a:srgbClr val="FFFFFF"/>
                </a:solidFill>
                <a:latin typeface="Calibri"/>
                <a:ea typeface="DejaVu Sans"/>
              </a:rPr>
              <a:t>Linguagem de Alto Nível</a:t>
            </a:r>
            <a:endParaRPr lang="pt-BR" sz="1600" b="0" strike="noStrike" spc="-1">
              <a:latin typeface="Arial"/>
            </a:endParaRPr>
          </a:p>
        </p:txBody>
      </p:sp>
      <p:sp>
        <p:nvSpPr>
          <p:cNvPr id="488" name="CustomShape 5" hidden="0"/>
          <p:cNvSpPr/>
          <p:nvPr isPhoto="0" userDrawn="0"/>
        </p:nvSpPr>
        <p:spPr bwMode="auto">
          <a:xfrm>
            <a:off x="2394000" y="2739960"/>
            <a:ext cx="3686400" cy="375120"/>
          </a:xfrm>
          <a:prstGeom prst="roundRect">
            <a:avLst>
              <a:gd name="adj" fmla="val 10000"/>
            </a:avLst>
          </a:prstGeom>
          <a:gradFill rotWithShape="0">
            <a:gsLst>
              <a:gs pos="0">
                <a:srgbClr val="2E5F99"/>
              </a:gs>
              <a:gs pos="100000">
                <a:srgbClr val="3C7AC7"/>
              </a:gs>
            </a:gsLst>
            <a:lin ang="16200000" scaled="1"/>
          </a:gradFill>
          <a:ln>
            <a:noFill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72000" tIns="72000" rIns="60840" bIns="72000" anchor="ctr">
            <a:noAutofit/>
          </a:bodyPr>
          <a:p>
            <a:pPr algn="ctr">
              <a:lnSpc>
                <a:spcPct val="90000"/>
              </a:lnSpc>
              <a:defRPr/>
            </a:pPr>
            <a:r>
              <a:rPr lang="pt-BR" sz="1600" b="0" strike="noStrike" spc="-1">
                <a:solidFill>
                  <a:srgbClr val="FFFFFF"/>
                </a:solidFill>
                <a:latin typeface="Calibri"/>
                <a:ea typeface="DejaVu Sans"/>
              </a:rPr>
              <a:t>Linguagem de Máquina Virtual</a:t>
            </a:r>
            <a:endParaRPr lang="pt-BR" sz="1600" b="0" strike="noStrike" spc="-1">
              <a:latin typeface="Arial"/>
            </a:endParaRPr>
          </a:p>
        </p:txBody>
      </p:sp>
      <p:sp>
        <p:nvSpPr>
          <p:cNvPr id="489" name="CustomShape 6" hidden="0"/>
          <p:cNvSpPr/>
          <p:nvPr isPhoto="0" userDrawn="0"/>
        </p:nvSpPr>
        <p:spPr bwMode="auto">
          <a:xfrm>
            <a:off x="2394000" y="3134880"/>
            <a:ext cx="3686400" cy="375120"/>
          </a:xfrm>
          <a:prstGeom prst="roundRect">
            <a:avLst>
              <a:gd name="adj" fmla="val 10000"/>
            </a:avLst>
          </a:prstGeom>
          <a:gradFill rotWithShape="0">
            <a:gsLst>
              <a:gs pos="0">
                <a:srgbClr val="2E5F99"/>
              </a:gs>
              <a:gs pos="100000">
                <a:srgbClr val="3C7AC7"/>
              </a:gs>
            </a:gsLst>
            <a:lin ang="16200000" scaled="1"/>
          </a:gradFill>
          <a:ln>
            <a:noFill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72000" tIns="72000" rIns="60840" bIns="72000" anchor="ctr">
            <a:noAutofit/>
          </a:bodyPr>
          <a:p>
            <a:pPr algn="ctr">
              <a:lnSpc>
                <a:spcPct val="90000"/>
              </a:lnSpc>
              <a:defRPr/>
            </a:pPr>
            <a:r>
              <a:rPr lang="pt-BR" sz="1600" b="0" strike="noStrike" spc="-1">
                <a:solidFill>
                  <a:srgbClr val="FFFFFF"/>
                </a:solidFill>
                <a:latin typeface="Calibri"/>
                <a:ea typeface="DejaVu Sans"/>
              </a:rPr>
              <a:t>Linguagem Assembly</a:t>
            </a:r>
            <a:endParaRPr lang="pt-BR" sz="1600" b="0" strike="noStrike" spc="-1">
              <a:latin typeface="Arial"/>
            </a:endParaRPr>
          </a:p>
        </p:txBody>
      </p:sp>
      <p:sp>
        <p:nvSpPr>
          <p:cNvPr id="490" name="CustomShape 7" hidden="0"/>
          <p:cNvSpPr/>
          <p:nvPr isPhoto="0" userDrawn="0"/>
        </p:nvSpPr>
        <p:spPr bwMode="auto">
          <a:xfrm>
            <a:off x="2394000" y="3529800"/>
            <a:ext cx="3686400" cy="375120"/>
          </a:xfrm>
          <a:prstGeom prst="roundRect">
            <a:avLst>
              <a:gd name="adj" fmla="val 10000"/>
            </a:avLst>
          </a:prstGeom>
          <a:gradFill rotWithShape="0">
            <a:gsLst>
              <a:gs pos="0">
                <a:srgbClr val="2E5F99"/>
              </a:gs>
              <a:gs pos="100000">
                <a:srgbClr val="3C7AC7"/>
              </a:gs>
            </a:gsLst>
            <a:lin ang="16200000" scaled="1"/>
          </a:gradFill>
          <a:ln>
            <a:noFill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72000" tIns="72000" rIns="60840" bIns="72000" anchor="ctr">
            <a:noAutofit/>
          </a:bodyPr>
          <a:p>
            <a:pPr algn="ctr">
              <a:lnSpc>
                <a:spcPct val="90000"/>
              </a:lnSpc>
              <a:defRPr/>
            </a:pPr>
            <a:r>
              <a:rPr lang="pt-BR" sz="1600" b="0" strike="noStrike" spc="-1">
                <a:solidFill>
                  <a:srgbClr val="FFFFFF"/>
                </a:solidFill>
                <a:latin typeface="Calibri"/>
                <a:ea typeface="DejaVu Sans"/>
              </a:rPr>
              <a:t>Linguagem de Máquina</a:t>
            </a:r>
            <a:endParaRPr lang="pt-BR" sz="1600" b="0" strike="noStrike" spc="-1">
              <a:latin typeface="Arial"/>
            </a:endParaRPr>
          </a:p>
        </p:txBody>
      </p:sp>
      <p:sp>
        <p:nvSpPr>
          <p:cNvPr id="491" name="CustomShape 8" hidden="0"/>
          <p:cNvSpPr/>
          <p:nvPr isPhoto="0" userDrawn="0"/>
        </p:nvSpPr>
        <p:spPr bwMode="auto">
          <a:xfrm>
            <a:off x="2394000" y="3924720"/>
            <a:ext cx="3686400" cy="375120"/>
          </a:xfrm>
          <a:prstGeom prst="roundRect">
            <a:avLst>
              <a:gd name="adj" fmla="val 10000"/>
            </a:avLst>
          </a:prstGeom>
          <a:gradFill rotWithShape="0">
            <a:gsLst>
              <a:gs pos="0">
                <a:srgbClr val="2E5F99"/>
              </a:gs>
              <a:gs pos="100000">
                <a:srgbClr val="3C7AC7"/>
              </a:gs>
            </a:gsLst>
            <a:lin ang="16200000" scaled="1"/>
          </a:gradFill>
          <a:ln>
            <a:noFill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72000" tIns="72000" rIns="60840" bIns="72000" anchor="ctr">
            <a:noAutofit/>
          </a:bodyPr>
          <a:p>
            <a:pPr algn="ctr">
              <a:lnSpc>
                <a:spcPct val="90000"/>
              </a:lnSpc>
              <a:defRPr/>
            </a:pPr>
            <a:r>
              <a:rPr lang="pt-BR" sz="1600" b="0" strike="noStrike" spc="-1">
                <a:solidFill>
                  <a:srgbClr val="FFFFFF"/>
                </a:solidFill>
                <a:latin typeface="Calibri"/>
                <a:ea typeface="DejaVu Sans"/>
              </a:rPr>
              <a:t>Unidade Central de Processamento</a:t>
            </a:r>
            <a:endParaRPr lang="pt-BR" sz="1600" b="0" strike="noStrike" spc="-1">
              <a:latin typeface="Arial"/>
            </a:endParaRPr>
          </a:p>
        </p:txBody>
      </p:sp>
      <p:sp>
        <p:nvSpPr>
          <p:cNvPr id="492" name="CustomShape 9" hidden="0"/>
          <p:cNvSpPr/>
          <p:nvPr isPhoto="0" userDrawn="0"/>
        </p:nvSpPr>
        <p:spPr bwMode="auto">
          <a:xfrm>
            <a:off x="2394000" y="4319280"/>
            <a:ext cx="3686400" cy="375120"/>
          </a:xfrm>
          <a:prstGeom prst="roundRect">
            <a:avLst>
              <a:gd name="adj" fmla="val 10000"/>
            </a:avLst>
          </a:prstGeom>
          <a:gradFill rotWithShape="0">
            <a:gsLst>
              <a:gs pos="0">
                <a:srgbClr val="2E5F99"/>
              </a:gs>
              <a:gs pos="100000">
                <a:srgbClr val="3C7AC7"/>
              </a:gs>
            </a:gsLst>
            <a:lin ang="16200000" scaled="1"/>
          </a:gradFill>
          <a:ln>
            <a:noFill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72000" tIns="72000" rIns="60840" bIns="72000" anchor="ctr">
            <a:noAutofit/>
          </a:bodyPr>
          <a:p>
            <a:pPr algn="ctr">
              <a:lnSpc>
                <a:spcPct val="90000"/>
              </a:lnSpc>
              <a:defRPr/>
            </a:pPr>
            <a:r>
              <a:rPr lang="pt-BR" sz="1600" b="0" strike="noStrike" spc="-1">
                <a:solidFill>
                  <a:srgbClr val="FFFFFF"/>
                </a:solidFill>
                <a:latin typeface="Calibri"/>
                <a:ea typeface="DejaVu Sans"/>
              </a:rPr>
              <a:t>Lógica Sequencial (Memória)</a:t>
            </a:r>
            <a:endParaRPr lang="pt-BR" sz="1600" b="0" strike="noStrike" spc="-1">
              <a:latin typeface="Arial"/>
            </a:endParaRPr>
          </a:p>
        </p:txBody>
      </p:sp>
      <p:sp>
        <p:nvSpPr>
          <p:cNvPr id="493" name="CustomShape 10" hidden="0"/>
          <p:cNvSpPr/>
          <p:nvPr isPhoto="0" userDrawn="0"/>
        </p:nvSpPr>
        <p:spPr bwMode="auto">
          <a:xfrm>
            <a:off x="2394000" y="4714200"/>
            <a:ext cx="3686400" cy="375120"/>
          </a:xfrm>
          <a:prstGeom prst="roundRect">
            <a:avLst>
              <a:gd name="adj" fmla="val 10000"/>
            </a:avLst>
          </a:prstGeom>
          <a:gradFill rotWithShape="0">
            <a:gsLst>
              <a:gs pos="0">
                <a:srgbClr val="2E5F99"/>
              </a:gs>
              <a:gs pos="100000">
                <a:srgbClr val="3C7AC7"/>
              </a:gs>
            </a:gsLst>
            <a:lin ang="16200000" scaled="1"/>
          </a:gradFill>
          <a:ln>
            <a:noFill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72000" tIns="72000" rIns="60840" bIns="72000" anchor="ctr">
            <a:noAutofit/>
          </a:bodyPr>
          <a:p>
            <a:pPr algn="ctr">
              <a:lnSpc>
                <a:spcPct val="90000"/>
              </a:lnSpc>
              <a:defRPr/>
            </a:pPr>
            <a:r>
              <a:rPr lang="pt-BR" sz="1600" b="0" strike="noStrike" spc="-1">
                <a:solidFill>
                  <a:srgbClr val="FFFFFF"/>
                </a:solidFill>
                <a:latin typeface="Calibri"/>
                <a:ea typeface="DejaVu Sans"/>
              </a:rPr>
              <a:t>Unidade Lógica Aritmética</a:t>
            </a:r>
            <a:endParaRPr lang="pt-BR" sz="1600" b="0" strike="noStrike" spc="-1">
              <a:latin typeface="Arial"/>
            </a:endParaRPr>
          </a:p>
        </p:txBody>
      </p:sp>
      <p:sp>
        <p:nvSpPr>
          <p:cNvPr id="494" name="CustomShape 11" hidden="0"/>
          <p:cNvSpPr/>
          <p:nvPr isPhoto="0" userDrawn="0"/>
        </p:nvSpPr>
        <p:spPr bwMode="auto">
          <a:xfrm>
            <a:off x="2394000" y="5109120"/>
            <a:ext cx="3686400" cy="375120"/>
          </a:xfrm>
          <a:prstGeom prst="roundRect">
            <a:avLst>
              <a:gd name="adj" fmla="val 10000"/>
            </a:avLst>
          </a:prstGeom>
          <a:gradFill rotWithShape="0">
            <a:gsLst>
              <a:gs pos="0">
                <a:srgbClr val="2E5F99"/>
              </a:gs>
              <a:gs pos="100000">
                <a:srgbClr val="3C7AC7"/>
              </a:gs>
            </a:gsLst>
            <a:lin ang="16200000" scaled="1"/>
          </a:gradFill>
          <a:ln>
            <a:noFill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72000" tIns="72000" rIns="60840" bIns="72000" anchor="ctr">
            <a:noAutofit/>
          </a:bodyPr>
          <a:p>
            <a:pPr algn="ctr">
              <a:lnSpc>
                <a:spcPct val="90000"/>
              </a:lnSpc>
              <a:defRPr/>
            </a:pPr>
            <a:r>
              <a:rPr lang="pt-BR" sz="1600" b="0" strike="noStrike" spc="-1">
                <a:solidFill>
                  <a:srgbClr val="FFFFFF"/>
                </a:solidFill>
                <a:latin typeface="Calibri"/>
                <a:ea typeface="DejaVu Sans"/>
              </a:rPr>
              <a:t>Lógica Combinacional</a:t>
            </a:r>
            <a:endParaRPr lang="pt-BR" sz="1600" b="0" strike="noStrike" spc="-1">
              <a:latin typeface="Arial"/>
            </a:endParaRPr>
          </a:p>
        </p:txBody>
      </p:sp>
      <p:sp>
        <p:nvSpPr>
          <p:cNvPr id="495" name="CustomShape 12" hidden="0"/>
          <p:cNvSpPr/>
          <p:nvPr isPhoto="0" userDrawn="0"/>
        </p:nvSpPr>
        <p:spPr bwMode="auto">
          <a:xfrm>
            <a:off x="2394000" y="5504039"/>
            <a:ext cx="3686400" cy="375120"/>
          </a:xfrm>
          <a:prstGeom prst="roundRect">
            <a:avLst>
              <a:gd name="adj" fmla="val 10000"/>
            </a:avLst>
          </a:prstGeom>
          <a:gradFill rotWithShape="0">
            <a:gsLst>
              <a:gs pos="0">
                <a:srgbClr val="2E5F99"/>
              </a:gs>
              <a:gs pos="100000">
                <a:srgbClr val="3C7AC7"/>
              </a:gs>
            </a:gsLst>
            <a:lin ang="16200000" scaled="1"/>
          </a:gradFill>
          <a:ln>
            <a:noFill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72000" tIns="72000" rIns="60840" bIns="72000" anchor="ctr">
            <a:noAutofit/>
          </a:bodyPr>
          <a:p>
            <a:pPr algn="ctr">
              <a:lnSpc>
                <a:spcPct val="90000"/>
              </a:lnSpc>
              <a:defRPr/>
            </a:pPr>
            <a:r>
              <a:rPr lang="pt-BR" sz="1600" b="0" strike="noStrike" spc="-1">
                <a:solidFill>
                  <a:srgbClr val="FFFFFF"/>
                </a:solidFill>
                <a:latin typeface="Calibri"/>
                <a:ea typeface="DejaVu Sans"/>
              </a:rPr>
              <a:t>Portas Lógicas</a:t>
            </a:r>
            <a:endParaRPr lang="pt-BR" sz="1600" b="0" strike="noStrike" spc="-1">
              <a:latin typeface="Arial"/>
            </a:endParaRPr>
          </a:p>
        </p:txBody>
      </p:sp>
      <p:sp>
        <p:nvSpPr>
          <p:cNvPr id="496" name="CustomShape 13" hidden="0"/>
          <p:cNvSpPr/>
          <p:nvPr isPhoto="0" userDrawn="0"/>
        </p:nvSpPr>
        <p:spPr bwMode="auto">
          <a:xfrm>
            <a:off x="2394000" y="5898960"/>
            <a:ext cx="3686400" cy="375120"/>
          </a:xfrm>
          <a:prstGeom prst="roundRect">
            <a:avLst>
              <a:gd name="adj" fmla="val 10000"/>
            </a:avLst>
          </a:prstGeom>
          <a:solidFill>
            <a:srgbClr val="31859C"/>
          </a:solidFill>
          <a:ln>
            <a:noFill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72000" tIns="72000" rIns="60840" bIns="72000" anchor="ctr">
            <a:noAutofit/>
          </a:bodyPr>
          <a:p>
            <a:pPr algn="ctr">
              <a:lnSpc>
                <a:spcPct val="90000"/>
              </a:lnSpc>
              <a:defRPr/>
            </a:pPr>
            <a:r>
              <a:rPr lang="pt-BR" sz="1600" b="1" strike="noStrike" spc="-1">
                <a:solidFill>
                  <a:srgbClr val="FFFFFF"/>
                </a:solidFill>
                <a:latin typeface="Calibri"/>
                <a:ea typeface="DejaVu Sans"/>
              </a:rPr>
              <a:t>Transistores</a:t>
            </a:r>
            <a:endParaRPr lang="pt-BR" sz="1600" b="0" strike="noStrike" spc="-1">
              <a:latin typeface="Arial"/>
            </a:endParaRPr>
          </a:p>
        </p:txBody>
      </p:sp>
      <p:sp>
        <p:nvSpPr>
          <p:cNvPr id="497" name="CustomShape 14" hidden="0"/>
          <p:cNvSpPr/>
          <p:nvPr isPhoto="0" userDrawn="0"/>
        </p:nvSpPr>
        <p:spPr bwMode="auto">
          <a:xfrm>
            <a:off x="162000" y="85680"/>
            <a:ext cx="7226280" cy="349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500" advClick="1">
        <p:fade thruBlk="0"/>
      </p:transition>
    </mc:Choice>
    <mc:Fallback>
      <p:transition spd="med" advClick="1">
        <p:fade thruBlk="0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98" name="CustomShape 1" hidden="0"/>
          <p:cNvSpPr/>
          <p:nvPr isPhoto="0" userDrawn="0"/>
        </p:nvSpPr>
        <p:spPr bwMode="auto">
          <a:xfrm>
            <a:off x="813960" y="5504760"/>
            <a:ext cx="8028000" cy="243719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>
            <a:noAutofit/>
          </a:bodyPr>
          <a:p>
            <a:pPr>
              <a:lnSpc>
                <a:spcPct val="100000"/>
              </a:lnSpc>
              <a:defRPr/>
            </a:pPr>
            <a:r>
              <a:rPr lang="pt-BR" sz="1000" b="0" strike="noStrike" spc="-1">
                <a:solidFill>
                  <a:srgbClr val="000000"/>
                </a:solidFill>
                <a:latin typeface="Arial"/>
                <a:ea typeface="Arial"/>
              </a:rPr>
              <a:t>https://thereaderwiki.com/en/Voskhod_Spacecraft_%22Globus%22_IMP_navigation_instrument</a:t>
            </a:r>
            <a:endParaRPr lang="pt-BR" sz="1000" b="0" strike="noStrike" spc="-1">
              <a:latin typeface="Arial"/>
            </a:endParaRPr>
          </a:p>
        </p:txBody>
      </p:sp>
      <p:pic>
        <p:nvPicPr>
          <p:cNvPr id="499" name="" descr="" hidden="0"/>
          <p:cNvPicPr/>
          <p:nvPr isPhoto="0" userDrawn="0"/>
        </p:nvPicPr>
        <p:blipFill>
          <a:blip r:embed="rId2"/>
          <a:stretch/>
        </p:blipFill>
        <p:spPr bwMode="auto">
          <a:xfrm>
            <a:off x="792000" y="1305000"/>
            <a:ext cx="3808800" cy="2856600"/>
          </a:xfrm>
          <a:prstGeom prst="rect">
            <a:avLst/>
          </a:prstGeom>
          <a:ln>
            <a:noFill/>
          </a:ln>
        </p:spPr>
      </p:pic>
      <p:sp>
        <p:nvSpPr>
          <p:cNvPr id="500" name="CustomShape 2" hidden="0"/>
          <p:cNvSpPr/>
          <p:nvPr isPhoto="0" userDrawn="0"/>
        </p:nvSpPr>
        <p:spPr bwMode="auto">
          <a:xfrm>
            <a:off x="792000" y="4824000"/>
            <a:ext cx="7919280" cy="76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>
            <a:noAutofit/>
          </a:bodyPr>
          <a:p>
            <a:pPr>
              <a:lnSpc>
                <a:spcPct val="100000"/>
              </a:lnSpc>
              <a:defRPr/>
            </a:pPr>
            <a:r>
              <a:rPr lang="pt-BR" sz="1400" b="1" strike="noStrike" spc="-1">
                <a:solidFill>
                  <a:srgbClr val="000000"/>
                </a:solidFill>
                <a:latin typeface="Arial"/>
                <a:ea typeface="Arial"/>
              </a:rPr>
              <a:t>1961 - Voskhod Spacecraft "Globus" IMP navigation instrument</a:t>
            </a:r>
            <a:endParaRPr lang="pt-BR" sz="1400" b="0" strike="noStrike" spc="-1">
              <a:latin typeface="Arial"/>
            </a:endParaRPr>
          </a:p>
          <a:p>
            <a:pPr>
              <a:lnSpc>
                <a:spcPct val="100000"/>
              </a:lnSpc>
              <a:defRPr/>
            </a:pPr>
            <a:endParaRPr lang="pt-BR" sz="1400" b="0" strike="noStrike" spc="-1">
              <a:latin typeface="Arial"/>
            </a:endParaRPr>
          </a:p>
        </p:txBody>
      </p:sp>
      <p:pic>
        <p:nvPicPr>
          <p:cNvPr id="501" name="" descr="" hidden="0"/>
          <p:cNvPicPr/>
          <p:nvPr isPhoto="0" userDrawn="0"/>
        </p:nvPicPr>
        <p:blipFill>
          <a:blip r:embed="rId3"/>
          <a:stretch/>
        </p:blipFill>
        <p:spPr bwMode="auto">
          <a:xfrm>
            <a:off x="5668920" y="2540160"/>
            <a:ext cx="2456280" cy="1778759"/>
          </a:xfrm>
          <a:prstGeom prst="rect">
            <a:avLst/>
          </a:prstGeom>
          <a:ln>
            <a:noFill/>
          </a:ln>
        </p:spPr>
      </p:pic>
      <p:sp>
        <p:nvSpPr>
          <p:cNvPr id="502" name="TextShape 3" hidden="0"/>
          <p:cNvSpPr txBox="1"/>
          <p:nvPr isPhoto="0" userDrawn="0"/>
        </p:nvSpPr>
        <p:spPr bwMode="auto">
          <a:xfrm>
            <a:off x="457200" y="273600"/>
            <a:ext cx="8228880" cy="114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p>
            <a:pPr algn="ctr">
              <a:lnSpc>
                <a:spcPct val="100000"/>
              </a:lnSpc>
              <a:defRPr/>
            </a:pPr>
            <a:r>
              <a:rPr lang="pt-BR" sz="3600" b="0" strike="noStrike" spc="-1">
                <a:solidFill>
                  <a:srgbClr val="C00026"/>
                </a:solidFill>
                <a:latin typeface="Arial"/>
                <a:ea typeface="Arial"/>
              </a:rPr>
              <a:t>No começo tudo era mecânico</a:t>
            </a:r>
            <a:endParaRPr lang="pt-BR" sz="36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503" name="Shape 120" descr="" hidden="0"/>
          <p:cNvPicPr/>
          <p:nvPr isPhoto="0" userDrawn="0"/>
        </p:nvPicPr>
        <p:blipFill>
          <a:blip r:embed="rId2"/>
          <a:stretch/>
        </p:blipFill>
        <p:spPr bwMode="auto">
          <a:xfrm>
            <a:off x="813960" y="1731600"/>
            <a:ext cx="7617600" cy="3696840"/>
          </a:xfrm>
          <a:prstGeom prst="rect">
            <a:avLst/>
          </a:prstGeom>
          <a:ln>
            <a:noFill/>
          </a:ln>
        </p:spPr>
      </p:pic>
      <p:sp>
        <p:nvSpPr>
          <p:cNvPr id="504" name="CustomShape 1" hidden="0"/>
          <p:cNvSpPr/>
          <p:nvPr isPhoto="0" userDrawn="0"/>
        </p:nvSpPr>
        <p:spPr bwMode="auto">
          <a:xfrm>
            <a:off x="813960" y="5852520"/>
            <a:ext cx="8028000" cy="243719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>
            <a:noAutofit/>
          </a:bodyPr>
          <a:p>
            <a:pPr>
              <a:lnSpc>
                <a:spcPct val="100000"/>
              </a:lnSpc>
              <a:defRPr/>
            </a:pPr>
            <a:r>
              <a:rPr lang="pt-BR" sz="1200" b="0" strike="noStrike" spc="-1">
                <a:solidFill>
                  <a:srgbClr val="000000"/>
                </a:solidFill>
                <a:latin typeface="Arial"/>
                <a:ea typeface="Arial"/>
              </a:rPr>
              <a:t>By Stefan Riepl (Quark48) - Self-photographed, CC BY-SA 2.0 de, </a:t>
            </a:r>
            <a:r>
              <a:rPr lang="pt-BR" sz="1200" b="0" u="sng" strike="noStrike" spc="-1">
                <a:solidFill>
                  <a:srgbClr val="0000FF"/>
                </a:solidFill>
                <a:latin typeface="Arial"/>
                <a:ea typeface="Arial"/>
                <a:hlinkClick r:id="rId3" tooltip="https://commons.wikimedia.org/w/index.php?curid=14682022"/>
              </a:rPr>
              <a:t>https://commons.wikimedia.org/w/index.php?curid=14682022</a:t>
            </a:r>
            <a:endParaRPr lang="pt-BR" sz="1200" b="0" strike="noStrike" spc="-1">
              <a:latin typeface="Arial"/>
            </a:endParaRPr>
          </a:p>
        </p:txBody>
      </p:sp>
      <p:sp>
        <p:nvSpPr>
          <p:cNvPr id="505" name="TextShape 2" hidden="0"/>
          <p:cNvSpPr txBox="1"/>
          <p:nvPr isPhoto="0" userDrawn="0"/>
        </p:nvSpPr>
        <p:spPr bwMode="auto">
          <a:xfrm>
            <a:off x="457200" y="273600"/>
            <a:ext cx="8228880" cy="114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p>
            <a:pPr algn="ctr">
              <a:lnSpc>
                <a:spcPct val="100000"/>
              </a:lnSpc>
              <a:defRPr/>
            </a:pPr>
            <a:r>
              <a:rPr lang="pt-BR" sz="3600" b="0" strike="noStrike" spc="-1">
                <a:solidFill>
                  <a:srgbClr val="C00026"/>
                </a:solidFill>
                <a:latin typeface="Arial"/>
                <a:ea typeface="Arial"/>
              </a:rPr>
              <a:t>Com a válvula passou a ser elétrico</a:t>
            </a:r>
            <a:endParaRPr lang="pt-BR" sz="36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06" name="CustomShape 1" hidden="0"/>
          <p:cNvSpPr/>
          <p:nvPr isPhoto="0" userDrawn="0"/>
        </p:nvSpPr>
        <p:spPr bwMode="auto">
          <a:xfrm>
            <a:off x="364320" y="5796360"/>
            <a:ext cx="8093880" cy="765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91440" rIns="90000" bIns="91440">
            <a:noAutofit/>
          </a:bodyPr>
          <a:p>
            <a:pPr>
              <a:lnSpc>
                <a:spcPct val="112000"/>
              </a:lnSpc>
              <a:spcAft>
                <a:spcPts val="799"/>
              </a:spcAft>
              <a:defRPr/>
            </a:pPr>
            <a:r>
              <a:rPr lang="pt-BR" sz="1200" b="0" strike="noStrike" spc="-1">
                <a:solidFill>
                  <a:srgbClr val="212124"/>
                </a:solidFill>
                <a:latin typeface="Arial"/>
                <a:ea typeface="Arial"/>
              </a:rPr>
              <a:t>Harwell Dekatron vacuum-tube (valve) computer, 1951-57 - National Museum of Computing, Bletchley Park, England</a:t>
            </a:r>
            <a:endParaRPr lang="pt-BR" sz="1200" b="0" strike="noStrike" spc="-1">
              <a:latin typeface="Arial"/>
            </a:endParaRPr>
          </a:p>
        </p:txBody>
      </p:sp>
      <p:pic>
        <p:nvPicPr>
          <p:cNvPr id="507" name="Shape 129" descr="" hidden="0"/>
          <p:cNvPicPr/>
          <p:nvPr isPhoto="0" userDrawn="0"/>
        </p:nvPicPr>
        <p:blipFill>
          <a:blip r:embed="rId2"/>
          <a:stretch/>
        </p:blipFill>
        <p:spPr bwMode="auto">
          <a:xfrm>
            <a:off x="536760" y="1036080"/>
            <a:ext cx="8043840" cy="45237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508" name="Shape 138" descr="" hidden="0"/>
          <p:cNvPicPr/>
          <p:nvPr isPhoto="0" userDrawn="0"/>
        </p:nvPicPr>
        <p:blipFill>
          <a:blip r:embed="rId2"/>
          <a:stretch/>
        </p:blipFill>
        <p:spPr bwMode="auto">
          <a:xfrm>
            <a:off x="457200" y="2509920"/>
            <a:ext cx="8146440" cy="2311560"/>
          </a:xfrm>
          <a:prstGeom prst="rect">
            <a:avLst/>
          </a:prstGeom>
          <a:ln>
            <a:noFill/>
          </a:ln>
        </p:spPr>
      </p:pic>
      <p:sp>
        <p:nvSpPr>
          <p:cNvPr id="509" name="CustomShape 1" hidden="0"/>
          <p:cNvSpPr/>
          <p:nvPr isPhoto="0" userDrawn="0"/>
        </p:nvSpPr>
        <p:spPr bwMode="auto">
          <a:xfrm>
            <a:off x="537120" y="5707080"/>
            <a:ext cx="7128000" cy="564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>
            <a:noAutofit/>
          </a:bodyPr>
          <a:p>
            <a:pPr>
              <a:lnSpc>
                <a:spcPct val="100000"/>
              </a:lnSpc>
              <a:defRPr/>
            </a:pPr>
            <a:r>
              <a:rPr lang="pt-BR" sz="1200" b="0" strike="noStrike" spc="-1">
                <a:solidFill>
                  <a:srgbClr val="000000"/>
                </a:solidFill>
                <a:latin typeface="Arial"/>
                <a:ea typeface="Arial"/>
              </a:rPr>
              <a:t>http://mmncny.org/exhibits/296-2/</a:t>
            </a:r>
            <a:endParaRPr lang="pt-BR" sz="1200" b="0" strike="noStrike" spc="-1">
              <a:latin typeface="Arial"/>
            </a:endParaRPr>
          </a:p>
        </p:txBody>
      </p:sp>
      <p:sp>
        <p:nvSpPr>
          <p:cNvPr id="510" name="TextShape 2" hidden="0"/>
          <p:cNvSpPr txBox="1"/>
          <p:nvPr isPhoto="0" userDrawn="0"/>
        </p:nvSpPr>
        <p:spPr bwMode="auto">
          <a:xfrm>
            <a:off x="457200" y="273600"/>
            <a:ext cx="8228880" cy="114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p>
            <a:pPr algn="ctr">
              <a:lnSpc>
                <a:spcPct val="100000"/>
              </a:lnSpc>
              <a:defRPr/>
            </a:pPr>
            <a:r>
              <a:rPr lang="pt-BR" sz="3600" b="0" strike="noStrike" spc="-1">
                <a:solidFill>
                  <a:srgbClr val="C00026"/>
                </a:solidFill>
                <a:latin typeface="Arial"/>
                <a:ea typeface="Arial"/>
              </a:rPr>
              <a:t>Que evoluiu para o transistor</a:t>
            </a:r>
            <a:endParaRPr lang="pt-BR" sz="36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11" name="CustomShape 1" hidden="0"/>
          <p:cNvSpPr/>
          <p:nvPr isPhoto="0" userDrawn="0"/>
        </p:nvSpPr>
        <p:spPr bwMode="auto">
          <a:xfrm>
            <a:off x="657360" y="1486080"/>
            <a:ext cx="8026200" cy="72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12" name="CustomShape 2" hidden="0"/>
          <p:cNvSpPr/>
          <p:nvPr isPhoto="0" userDrawn="0"/>
        </p:nvSpPr>
        <p:spPr bwMode="auto">
          <a:xfrm>
            <a:off x="162000" y="85680"/>
            <a:ext cx="7226280" cy="349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13" name="CustomShape 3" hidden="0"/>
          <p:cNvSpPr/>
          <p:nvPr isPhoto="0" userDrawn="0"/>
        </p:nvSpPr>
        <p:spPr bwMode="auto">
          <a:xfrm>
            <a:off x="84240" y="6402240"/>
            <a:ext cx="638280" cy="36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14" name="CustomShape 4" hidden="0"/>
          <p:cNvSpPr/>
          <p:nvPr isPhoto="0" userDrawn="0"/>
        </p:nvSpPr>
        <p:spPr bwMode="auto">
          <a:xfrm>
            <a:off x="4605120" y="5151960"/>
            <a:ext cx="4066200" cy="63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515" name="Picture 7" descr="" hidden="0"/>
          <p:cNvPicPr/>
          <p:nvPr isPhoto="0" userDrawn="0"/>
        </p:nvPicPr>
        <p:blipFill>
          <a:blip r:embed="rId3"/>
          <a:stretch/>
        </p:blipFill>
        <p:spPr bwMode="auto">
          <a:xfrm>
            <a:off x="323640" y="2441519"/>
            <a:ext cx="2759400" cy="2751480"/>
          </a:xfrm>
          <a:prstGeom prst="rect">
            <a:avLst/>
          </a:prstGeom>
          <a:ln>
            <a:noFill/>
          </a:ln>
        </p:spPr>
      </p:pic>
      <p:sp>
        <p:nvSpPr>
          <p:cNvPr id="516" name="CustomShape 5" hidden="0"/>
          <p:cNvSpPr/>
          <p:nvPr isPhoto="0" userDrawn="0"/>
        </p:nvSpPr>
        <p:spPr bwMode="auto">
          <a:xfrm>
            <a:off x="286920" y="5122800"/>
            <a:ext cx="2816280" cy="63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tIns="45000" rIns="90000" bIns="45000">
            <a:noAutofit/>
          </a:bodyPr>
          <a:p>
            <a:pPr algn="ctr">
              <a:lnSpc>
                <a:spcPct val="100000"/>
              </a:lnSpc>
              <a:defRPr/>
            </a:pPr>
            <a:r>
              <a:rPr lang="pt-BR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Primeiro transistor funcional</a:t>
            </a:r>
            <a:endParaRPr lang="pt-BR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  <a:defRPr/>
            </a:pPr>
            <a:r>
              <a:rPr lang="pt-BR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1947</a:t>
            </a:r>
            <a:endParaRPr lang="pt-BR" sz="1800" b="0" strike="noStrike" spc="-1">
              <a:latin typeface="Arial"/>
            </a:endParaRPr>
          </a:p>
        </p:txBody>
      </p:sp>
      <p:sp>
        <p:nvSpPr>
          <p:cNvPr id="517" name="CustomShape 6" hidden="0"/>
          <p:cNvSpPr/>
          <p:nvPr isPhoto="0" userDrawn="0"/>
        </p:nvSpPr>
        <p:spPr bwMode="auto">
          <a:xfrm>
            <a:off x="3260160" y="3436560"/>
            <a:ext cx="1167480" cy="651600"/>
          </a:xfrm>
          <a:prstGeom prst="rightArrow">
            <a:avLst>
              <a:gd name="adj1" fmla="val 50000"/>
              <a:gd name="adj2" fmla="val 50000"/>
            </a:avLst>
          </a:prstGeom>
          <a:gradFill rotWithShape="0">
            <a:gsLst>
              <a:gs pos="0">
                <a:srgbClr val="2E5F99"/>
              </a:gs>
              <a:gs pos="100000">
                <a:srgbClr val="3C7AC7"/>
              </a:gs>
            </a:gsLst>
            <a:lin ang="16200000" scaled="1"/>
          </a:gradFill>
          <a:ln w="9360">
            <a:solidFill>
              <a:srgbClr val="287A9E"/>
            </a:solidFill>
            <a:round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pic>
        <p:nvPicPr>
          <p:cNvPr id="518" name="" descr="" hidden="0"/>
          <p:cNvPicPr/>
          <p:nvPr isPhoto="0" userDrawn="0"/>
        </p:nvPicPr>
        <p:blipFill>
          <a:blip r:embed="rId4"/>
          <a:stretch/>
        </p:blipFill>
        <p:spPr bwMode="auto">
          <a:xfrm>
            <a:off x="4536000" y="1062360"/>
            <a:ext cx="3830040" cy="5416920"/>
          </a:xfrm>
          <a:prstGeom prst="rect">
            <a:avLst/>
          </a:prstGeom>
          <a:ln>
            <a:noFill/>
          </a:ln>
        </p:spPr>
      </p:pic>
      <p:sp>
        <p:nvSpPr>
          <p:cNvPr id="519" name="TextShape 7" hidden="0"/>
          <p:cNvSpPr txBox="1"/>
          <p:nvPr isPhoto="0" userDrawn="0"/>
        </p:nvSpPr>
        <p:spPr bwMode="auto">
          <a:xfrm>
            <a:off x="457200" y="273600"/>
            <a:ext cx="8228880" cy="114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p>
            <a:pPr>
              <a:lnSpc>
                <a:spcPct val="100000"/>
              </a:lnSpc>
              <a:defRPr/>
            </a:pPr>
            <a:r>
              <a:rPr lang="pt-BR" sz="3600" b="0" strike="noStrike" spc="-1">
                <a:solidFill>
                  <a:srgbClr val="C00026"/>
                </a:solidFill>
                <a:latin typeface="Arial"/>
                <a:ea typeface="Arial"/>
              </a:rPr>
              <a:t>E evoluiu...</a:t>
            </a:r>
            <a:endParaRPr lang="pt-BR" sz="36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500" advClick="1">
        <p:fade thruBlk="0"/>
      </p:transition>
    </mc:Choice>
    <mc:Fallback>
      <p:transition spd="med" advClick="1">
        <p:fade thruBlk="0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20" name="CustomShape 1" hidden="0"/>
          <p:cNvSpPr/>
          <p:nvPr isPhoto="0" userDrawn="0"/>
        </p:nvSpPr>
        <p:spPr bwMode="auto">
          <a:xfrm>
            <a:off x="457200" y="1600200"/>
            <a:ext cx="8227080" cy="4523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21" name="CustomShape 2" hidden="0"/>
          <p:cNvSpPr/>
          <p:nvPr isPhoto="0" userDrawn="0"/>
        </p:nvSpPr>
        <p:spPr bwMode="auto">
          <a:xfrm>
            <a:off x="35640" y="6453360"/>
            <a:ext cx="623160" cy="36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522" name="Shape 147" descr="" hidden="0"/>
          <p:cNvPicPr/>
          <p:nvPr isPhoto="0" userDrawn="0"/>
        </p:nvPicPr>
        <p:blipFill>
          <a:blip r:embed="rId2"/>
          <a:stretch/>
        </p:blipFill>
        <p:spPr bwMode="auto">
          <a:xfrm>
            <a:off x="1558800" y="1587600"/>
            <a:ext cx="6023520" cy="4549320"/>
          </a:xfrm>
          <a:prstGeom prst="rect">
            <a:avLst/>
          </a:prstGeom>
          <a:ln>
            <a:noFill/>
          </a:ln>
        </p:spPr>
      </p:pic>
      <p:sp>
        <p:nvSpPr>
          <p:cNvPr id="523" name="TextShape 3" hidden="0"/>
          <p:cNvSpPr txBox="1"/>
          <p:nvPr isPhoto="0" userDrawn="0"/>
        </p:nvSpPr>
        <p:spPr bwMode="auto">
          <a:xfrm>
            <a:off x="457200" y="273600"/>
            <a:ext cx="8228880" cy="114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p>
            <a:pPr algn="ctr">
              <a:lnSpc>
                <a:spcPct val="100000"/>
              </a:lnSpc>
              <a:defRPr/>
            </a:pPr>
            <a:r>
              <a:rPr lang="pt-BR" sz="3600" b="0" strike="noStrike" spc="-1">
                <a:solidFill>
                  <a:srgbClr val="C00026"/>
                </a:solidFill>
                <a:latin typeface="Arial"/>
                <a:ea typeface="Arial"/>
              </a:rPr>
              <a:t>E continua evoluir...</a:t>
            </a:r>
            <a:endParaRPr lang="pt-BR" sz="36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theme/_rels/theme1.xml.rels><?xml version="1.0" encoding="UTF-8" standalone="yes"?><Relationships xmlns="http://schemas.openxmlformats.org/package/2006/relationships"></Relationships>
</file>

<file path=ppt/theme/_rels/theme10.xml.rels><?xml version="1.0" encoding="UTF-8" standalone="yes"?><Relationships xmlns="http://schemas.openxmlformats.org/package/2006/relationships"></Relationships>
</file>

<file path=ppt/theme/_rels/theme11.xml.rels><?xml version="1.0" encoding="UTF-8" standalone="yes"?><Relationships xmlns="http://schemas.openxmlformats.org/package/2006/relationships"></Relationships>
</file>

<file path=ppt/theme/_rels/theme12.xml.rels><?xml version="1.0" encoding="UTF-8" standalone="yes"?><Relationships xmlns="http://schemas.openxmlformats.org/package/2006/relationships"></Relationships>
</file>

<file path=ppt/theme/_rels/theme13.xml.rels><?xml version="1.0" encoding="UTF-8" standalone="yes"?><Relationships xmlns="http://schemas.openxmlformats.org/package/2006/relationships"></Relationships>
</file>

<file path=ppt/theme/_rels/theme2.xml.rels><?xml version="1.0" encoding="UTF-8" standalone="yes"?><Relationships xmlns="http://schemas.openxmlformats.org/package/2006/relationships"></Relationships>
</file>

<file path=ppt/theme/_rels/theme3.xml.rels><?xml version="1.0" encoding="UTF-8" standalone="yes"?><Relationships xmlns="http://schemas.openxmlformats.org/package/2006/relationships"></Relationships>
</file>

<file path=ppt/theme/_rels/theme4.xml.rels><?xml version="1.0" encoding="UTF-8" standalone="yes"?><Relationships xmlns="http://schemas.openxmlformats.org/package/2006/relationships"></Relationships>
</file>

<file path=ppt/theme/_rels/theme5.xml.rels><?xml version="1.0" encoding="UTF-8" standalone="yes"?><Relationships xmlns="http://schemas.openxmlformats.org/package/2006/relationships"></Relationships>
</file>

<file path=ppt/theme/_rels/theme6.xml.rels><?xml version="1.0" encoding="UTF-8" standalone="yes"?><Relationships xmlns="http://schemas.openxmlformats.org/package/2006/relationships"></Relationships>
</file>

<file path=ppt/theme/_rels/theme7.xml.rels><?xml version="1.0" encoding="UTF-8" standalone="yes"?><Relationships xmlns="http://schemas.openxmlformats.org/package/2006/relationships"></Relationships>
</file>

<file path=ppt/theme/_rels/theme8.xml.rels><?xml version="1.0" encoding="UTF-8" standalone="yes"?><Relationships xmlns="http://schemas.openxmlformats.org/package/2006/relationships"></Relationships>
</file>

<file path=ppt/theme/_rels/theme9.xml.rels><?xml version="1.0" encoding="UTF-8" standalone="yes"?><Relationships xmlns="http://schemas.openxmlformats.org/package/2006/relationships"></Relationships>
</file>

<file path=ppt/theme/theme1.xml><?xml version="1.0" encoding="utf-8"?>
<a:theme xmlns:a="http://schemas.openxmlformats.org/drawingml/2006/main" xmlns:r="http://schemas.openxmlformats.org/officeDocument/2006/relationships" xmlns:p="http://schemas.openxmlformats.org/presentation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/>
</a:theme>
</file>

<file path=ppt/theme/theme10.xml><?xml version="1.0" encoding="utf-8"?>
<a:theme xmlns:a="http://schemas.openxmlformats.org/drawingml/2006/main" xmlns:r="http://schemas.openxmlformats.org/officeDocument/2006/relationships" xmlns:p="http://schemas.openxmlformats.org/presentation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/>
</a:theme>
</file>

<file path=ppt/theme/theme11.xml><?xml version="1.0" encoding="utf-8"?>
<a:theme xmlns:a="http://schemas.openxmlformats.org/drawingml/2006/main" xmlns:r="http://schemas.openxmlformats.org/officeDocument/2006/relationships" xmlns:p="http://schemas.openxmlformats.org/presentation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/>
</a:theme>
</file>

<file path=ppt/theme/theme12.xml><?xml version="1.0" encoding="utf-8"?>
<a:theme xmlns:a="http://schemas.openxmlformats.org/drawingml/2006/main" xmlns:r="http://schemas.openxmlformats.org/officeDocument/2006/relationships" xmlns:p="http://schemas.openxmlformats.org/presentation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/>
</a:theme>
</file>

<file path=ppt/theme/theme13.xml><?xml version="1.0" encoding="utf-8"?>
<a:theme xmlns:a="http://schemas.openxmlformats.org/drawingml/2006/main" xmlns:r="http://schemas.openxmlformats.org/officeDocument/2006/relationships" xmlns:p="http://schemas.openxmlformats.org/presentation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/>
</a:theme>
</file>

<file path=ppt/theme/theme2.xml><?xml version="1.0" encoding="utf-8"?>
<a:theme xmlns:a="http://schemas.openxmlformats.org/drawingml/2006/main" xmlns:r="http://schemas.openxmlformats.org/officeDocument/2006/relationships" xmlns:p="http://schemas.openxmlformats.org/presentation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/>
</a:theme>
</file>

<file path=ppt/theme/theme3.xml><?xml version="1.0" encoding="utf-8"?>
<a:theme xmlns:a="http://schemas.openxmlformats.org/drawingml/2006/main" xmlns:r="http://schemas.openxmlformats.org/officeDocument/2006/relationships" xmlns:p="http://schemas.openxmlformats.org/presentation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/>
</a:theme>
</file>

<file path=ppt/theme/theme4.xml><?xml version="1.0" encoding="utf-8"?>
<a:theme xmlns:a="http://schemas.openxmlformats.org/drawingml/2006/main" xmlns:r="http://schemas.openxmlformats.org/officeDocument/2006/relationships" xmlns:p="http://schemas.openxmlformats.org/presentation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/>
</a:theme>
</file>

<file path=ppt/theme/theme5.xml><?xml version="1.0" encoding="utf-8"?>
<a:theme xmlns:a="http://schemas.openxmlformats.org/drawingml/2006/main" xmlns:r="http://schemas.openxmlformats.org/officeDocument/2006/relationships" xmlns:p="http://schemas.openxmlformats.org/presentation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/>
</a:theme>
</file>

<file path=ppt/theme/theme6.xml><?xml version="1.0" encoding="utf-8"?>
<a:theme xmlns:a="http://schemas.openxmlformats.org/drawingml/2006/main" xmlns:r="http://schemas.openxmlformats.org/officeDocument/2006/relationships" xmlns:p="http://schemas.openxmlformats.org/presentation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/>
</a:theme>
</file>

<file path=ppt/theme/theme7.xml><?xml version="1.0" encoding="utf-8"?>
<a:theme xmlns:a="http://schemas.openxmlformats.org/drawingml/2006/main" xmlns:r="http://schemas.openxmlformats.org/officeDocument/2006/relationships" xmlns:p="http://schemas.openxmlformats.org/presentation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/>
</a:theme>
</file>

<file path=ppt/theme/theme8.xml><?xml version="1.0" encoding="utf-8"?>
<a:theme xmlns:a="http://schemas.openxmlformats.org/drawingml/2006/main" xmlns:r="http://schemas.openxmlformats.org/officeDocument/2006/relationships" xmlns:p="http://schemas.openxmlformats.org/presentation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/>
</a:theme>
</file>

<file path=ppt/theme/theme9.xml><?xml version="1.0" encoding="utf-8"?>
<a:theme xmlns:a="http://schemas.openxmlformats.org/drawingml/2006/main" xmlns:r="http://schemas.openxmlformats.org/officeDocument/2006/relationships" xmlns:p="http://schemas.openxmlformats.org/presentation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0</Words>
  <Application>ONLYOFFICE/7.1.1.57</Application>
  <DocSecurity>0</DocSecurity>
  <PresentationFormat/>
  <Paragraphs>0</Paragraphs>
  <Slides>29</Slides>
  <Notes>29</Notes>
  <HiddenSlides>0</HiddenSlides>
  <MMClips>2</MMClips>
  <ScaleCrop>0</ScaleCrop>
  <HeadingPairs>
    <vt:vector size="4" baseType="variant">
      <vt:variant>
        <vt:lpstr>Theme</vt:lpstr>
      </vt:variant>
      <vt:variant>
        <vt:i4>12</vt:i4>
      </vt:variant>
      <vt:variant>
        <vt:lpstr>Slide Titles</vt:lpstr>
      </vt:variant>
      <vt:variant>
        <vt:i4>29</vt:i4>
      </vt:variant>
    </vt:vector>
  </HeadingPairs>
  <TitlesOfParts>
    <vt:vector size="41" baseType="lpstr">
      <vt:lpstr>Theme 1</vt:lpstr>
      <vt:lpstr>Theme 2</vt:lpstr>
      <vt:lpstr>Theme 3</vt:lpstr>
      <vt:lpstr>Theme 4</vt:lpstr>
      <vt:lpstr>Theme 5</vt:lpstr>
      <vt:lpstr>Theme 6</vt:lpstr>
      <vt:lpstr>Theme 7</vt:lpstr>
      <vt:lpstr>Theme 8</vt:lpstr>
      <vt:lpstr>Theme 9</vt:lpstr>
      <vt:lpstr>Theme 10</vt:lpstr>
      <vt:lpstr>Theme 11</vt:lpstr>
      <vt:lpstr>Theme 12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</vt:vector>
  </TitlesOfParts>
  <Manager/>
  <Company/>
  <LinksUpToDate>0</LinksUpToDate>
  <SharedDoc>0</SharedDoc>
  <HyperlinkBase/>
  <HyperlinksChanged>0</HyperlinksChanged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Elementos de SIstemas</dc:title>
  <dc:subject/>
  <dc:creator>Luciano Pereira Soares</dc:creator>
  <cp:keywords/>
  <dc:description/>
  <dc:identifier/>
  <dc:language>pt-BR</dc:language>
  <cp:lastModifiedBy/>
  <cp:revision>806</cp:revision>
  <dcterms:created xsi:type="dcterms:W3CDTF">2014-04-17T20:05:08Z</dcterms:created>
  <dcterms:modified xsi:type="dcterms:W3CDTF">2022-08-24T15:53:51Z</dcterms:modified>
  <cp:category/>
  <cp:contentStatus/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ocSecurity">
    <vt:i4>0</vt:i4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2</vt:i4>
  </property>
  <property fmtid="{D5CDD505-2E9C-101B-9397-08002B2CF9AE}" pid="7" name="Notes">
    <vt:i4>30</vt:i4>
  </property>
  <property fmtid="{D5CDD505-2E9C-101B-9397-08002B2CF9AE}" pid="8" name="ScaleCrop">
    <vt:bool>false</vt:bool>
  </property>
  <property fmtid="{D5CDD505-2E9C-101B-9397-08002B2CF9AE}" pid="9" name="ShareDoc">
    <vt:bool>false</vt:bool>
  </property>
  <property fmtid="{D5CDD505-2E9C-101B-9397-08002B2CF9AE}" pid="10" name="Slides">
    <vt:i4>30</vt:i4>
  </property>
</Properties>
</file>